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6"/>
  </p:notesMasterIdLst>
  <p:sldIdLst>
    <p:sldId id="256" r:id="rId5"/>
  </p:sldIdLst>
  <p:sldSz cx="32918400" cy="19202400"/>
  <p:notesSz cx="6858000" cy="9144000"/>
  <p:defaultTextStyle>
    <a:defPPr>
      <a:defRPr lang="en-US"/>
    </a:defPPr>
    <a:lvl1pPr marL="0" algn="l" defTabSz="2501798" rtl="0" eaLnBrk="1" latinLnBrk="0" hangingPunct="1">
      <a:defRPr sz="4925" kern="1200">
        <a:solidFill>
          <a:schemeClr val="tx1"/>
        </a:solidFill>
        <a:latin typeface="+mn-lt"/>
        <a:ea typeface="+mn-ea"/>
        <a:cs typeface="+mn-cs"/>
      </a:defRPr>
    </a:lvl1pPr>
    <a:lvl2pPr marL="1250899" algn="l" defTabSz="2501798" rtl="0" eaLnBrk="1" latinLnBrk="0" hangingPunct="1">
      <a:defRPr sz="4925" kern="1200">
        <a:solidFill>
          <a:schemeClr val="tx1"/>
        </a:solidFill>
        <a:latin typeface="+mn-lt"/>
        <a:ea typeface="+mn-ea"/>
        <a:cs typeface="+mn-cs"/>
      </a:defRPr>
    </a:lvl2pPr>
    <a:lvl3pPr marL="2501798" algn="l" defTabSz="2501798" rtl="0" eaLnBrk="1" latinLnBrk="0" hangingPunct="1">
      <a:defRPr sz="4925" kern="1200">
        <a:solidFill>
          <a:schemeClr val="tx1"/>
        </a:solidFill>
        <a:latin typeface="+mn-lt"/>
        <a:ea typeface="+mn-ea"/>
        <a:cs typeface="+mn-cs"/>
      </a:defRPr>
    </a:lvl3pPr>
    <a:lvl4pPr marL="3752698" algn="l" defTabSz="2501798" rtl="0" eaLnBrk="1" latinLnBrk="0" hangingPunct="1">
      <a:defRPr sz="4925" kern="1200">
        <a:solidFill>
          <a:schemeClr val="tx1"/>
        </a:solidFill>
        <a:latin typeface="+mn-lt"/>
        <a:ea typeface="+mn-ea"/>
        <a:cs typeface="+mn-cs"/>
      </a:defRPr>
    </a:lvl4pPr>
    <a:lvl5pPr marL="5003597" algn="l" defTabSz="2501798" rtl="0" eaLnBrk="1" latinLnBrk="0" hangingPunct="1">
      <a:defRPr sz="4925" kern="1200">
        <a:solidFill>
          <a:schemeClr val="tx1"/>
        </a:solidFill>
        <a:latin typeface="+mn-lt"/>
        <a:ea typeface="+mn-ea"/>
        <a:cs typeface="+mn-cs"/>
      </a:defRPr>
    </a:lvl5pPr>
    <a:lvl6pPr marL="6254496" algn="l" defTabSz="2501798" rtl="0" eaLnBrk="1" latinLnBrk="0" hangingPunct="1">
      <a:defRPr sz="4925" kern="1200">
        <a:solidFill>
          <a:schemeClr val="tx1"/>
        </a:solidFill>
        <a:latin typeface="+mn-lt"/>
        <a:ea typeface="+mn-ea"/>
        <a:cs typeface="+mn-cs"/>
      </a:defRPr>
    </a:lvl6pPr>
    <a:lvl7pPr marL="7505395" algn="l" defTabSz="2501798" rtl="0" eaLnBrk="1" latinLnBrk="0" hangingPunct="1">
      <a:defRPr sz="4925" kern="1200">
        <a:solidFill>
          <a:schemeClr val="tx1"/>
        </a:solidFill>
        <a:latin typeface="+mn-lt"/>
        <a:ea typeface="+mn-ea"/>
        <a:cs typeface="+mn-cs"/>
      </a:defRPr>
    </a:lvl7pPr>
    <a:lvl8pPr marL="8756294" algn="l" defTabSz="2501798" rtl="0" eaLnBrk="1" latinLnBrk="0" hangingPunct="1">
      <a:defRPr sz="4925" kern="1200">
        <a:solidFill>
          <a:schemeClr val="tx1"/>
        </a:solidFill>
        <a:latin typeface="+mn-lt"/>
        <a:ea typeface="+mn-ea"/>
        <a:cs typeface="+mn-cs"/>
      </a:defRPr>
    </a:lvl8pPr>
    <a:lvl9pPr marL="10007194" algn="l" defTabSz="2501798" rtl="0" eaLnBrk="1" latinLnBrk="0" hangingPunct="1">
      <a:defRPr sz="492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48" userDrawn="1">
          <p15:clr>
            <a:srgbClr val="A4A3A4"/>
          </p15:clr>
        </p15:guide>
        <p15:guide id="2" pos="10368" userDrawn="1">
          <p15:clr>
            <a:srgbClr val="A4A3A4"/>
          </p15:clr>
        </p15:guide>
        <p15:guide id="3" pos="288" userDrawn="1">
          <p15:clr>
            <a:srgbClr val="A4A3A4"/>
          </p15:clr>
        </p15:guide>
        <p15:guide id="4" pos="6600" userDrawn="1">
          <p15:clr>
            <a:srgbClr val="A4A3A4"/>
          </p15:clr>
        </p15:guide>
        <p15:guide id="5" pos="20446" userDrawn="1">
          <p15:clr>
            <a:srgbClr val="A4A3A4"/>
          </p15:clr>
        </p15:guide>
        <p15:guide id="6" pos="14033" userDrawn="1">
          <p15:clr>
            <a:srgbClr val="A4A3A4"/>
          </p15:clr>
        </p15:guide>
        <p15:guide id="7" pos="7032" userDrawn="1">
          <p15:clr>
            <a:srgbClr val="A4A3A4"/>
          </p15:clr>
        </p15:guide>
        <p15:guide id="8" pos="13800" userDrawn="1">
          <p15:clr>
            <a:srgbClr val="A4A3A4"/>
          </p15:clr>
        </p15:guide>
        <p15:guide id="9" pos="10296" userDrawn="1">
          <p15:clr>
            <a:srgbClr val="A4A3A4"/>
          </p15:clr>
        </p15:guide>
        <p15:guide id="10" pos="13597" userDrawn="1">
          <p15:clr>
            <a:srgbClr val="A4A3A4"/>
          </p15:clr>
        </p15:guide>
        <p15:guide id="11" pos="10440" userDrawn="1">
          <p15:clr>
            <a:srgbClr val="A4A3A4"/>
          </p15:clr>
        </p15:guide>
        <p15:guide id="12" pos="683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E0390A-1CC5-950D-D8C0-29AE5A2DE2C4}" name="Lanning, Rhonda K" initials="RL" userId="S::rlanning@AD.UNC.EDU::e404c1f1-10bb-4870-99f1-a919363282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294B"/>
    <a:srgbClr val="7B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29443-2B61-490C-8094-63E50CF6C373}" v="2" dt="2026-04-14T14:08:02.845"/>
    <p1510:client id="{2C64BBC7-A4E2-9E1D-5C18-E11C9E4E32EA}" v="34" dt="2026-04-14T23:34:49.548"/>
    <p1510:client id="{3EB1BEF4-EF45-1C23-7AD3-0274F8A3F9DE}" v="41" dt="2026-04-14T23:16:02.577"/>
    <p1510:client id="{B023E692-2657-1157-5D09-37ED30C69B08}" v="52" dt="2026-04-14T23:30:23.527"/>
    <p1510:client id="{BE0EC606-3E05-38AE-2148-F368161FDA0A}" v="2" dt="2026-04-14T14:56:52.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3"/>
    <p:restoredTop sz="95693"/>
  </p:normalViewPr>
  <p:slideViewPr>
    <p:cSldViewPr snapToGrid="0" snapToObjects="1" showGuides="1">
      <p:cViewPr>
        <p:scale>
          <a:sx n="50" d="100"/>
          <a:sy n="50" d="100"/>
        </p:scale>
        <p:origin x="-1456" y="24"/>
      </p:cViewPr>
      <p:guideLst>
        <p:guide orient="horz" pos="6048"/>
        <p:guide pos="10368"/>
        <p:guide pos="288"/>
        <p:guide pos="6600"/>
        <p:guide pos="20446"/>
        <p:guide pos="14033"/>
        <p:guide pos="7032"/>
        <p:guide pos="13800"/>
        <p:guide pos="10296"/>
        <p:guide pos="13597"/>
        <p:guide pos="10440"/>
        <p:guide pos="6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on, Jewel Faith" userId="S::jfbenton@ad.unc.edu::d98d8d55-feee-4a9e-90a4-4d266cf151cf" providerId="AD" clId="Web-{2C64BBC7-A4E2-9E1D-5C18-E11C9E4E32EA}"/>
    <pc:docChg chg="modSld">
      <pc:chgData name="Benton, Jewel Faith" userId="S::jfbenton@ad.unc.edu::d98d8d55-feee-4a9e-90a4-4d266cf151cf" providerId="AD" clId="Web-{2C64BBC7-A4E2-9E1D-5C18-E11C9E4E32EA}" dt="2026-04-14T23:34:49.548" v="11" actId="20577"/>
      <pc:docMkLst>
        <pc:docMk/>
      </pc:docMkLst>
      <pc:sldChg chg="modSp">
        <pc:chgData name="Benton, Jewel Faith" userId="S::jfbenton@ad.unc.edu::d98d8d55-feee-4a9e-90a4-4d266cf151cf" providerId="AD" clId="Web-{2C64BBC7-A4E2-9E1D-5C18-E11C9E4E32EA}" dt="2026-04-14T23:34:49.548" v="11" actId="20577"/>
        <pc:sldMkLst>
          <pc:docMk/>
          <pc:sldMk cId="1336661623" sldId="256"/>
        </pc:sldMkLst>
        <pc:spChg chg="mod">
          <ac:chgData name="Benton, Jewel Faith" userId="S::jfbenton@ad.unc.edu::d98d8d55-feee-4a9e-90a4-4d266cf151cf" providerId="AD" clId="Web-{2C64BBC7-A4E2-9E1D-5C18-E11C9E4E32EA}" dt="2026-04-14T23:34:10.156" v="3" actId="20577"/>
          <ac:spMkLst>
            <pc:docMk/>
            <pc:sldMk cId="1336661623" sldId="256"/>
            <ac:spMk id="2" creationId="{ADF577A1-B425-FC35-9A03-B31EEB4CC651}"/>
          </ac:spMkLst>
        </pc:spChg>
        <pc:spChg chg="mod">
          <ac:chgData name="Benton, Jewel Faith" userId="S::jfbenton@ad.unc.edu::d98d8d55-feee-4a9e-90a4-4d266cf151cf" providerId="AD" clId="Web-{2C64BBC7-A4E2-9E1D-5C18-E11C9E4E32EA}" dt="2026-04-14T23:33:51.500" v="1" actId="20577"/>
          <ac:spMkLst>
            <pc:docMk/>
            <pc:sldMk cId="1336661623" sldId="256"/>
            <ac:spMk id="3" creationId="{00000000-0000-0000-0000-000000000000}"/>
          </ac:spMkLst>
        </pc:spChg>
        <pc:spChg chg="mod">
          <ac:chgData name="Benton, Jewel Faith" userId="S::jfbenton@ad.unc.edu::d98d8d55-feee-4a9e-90a4-4d266cf151cf" providerId="AD" clId="Web-{2C64BBC7-A4E2-9E1D-5C18-E11C9E4E32EA}" dt="2026-04-14T23:34:15.984" v="4" actId="20577"/>
          <ac:spMkLst>
            <pc:docMk/>
            <pc:sldMk cId="1336661623" sldId="256"/>
            <ac:spMk id="15" creationId="{36E95BFD-08A0-4407-5C4B-5EDF9885998C}"/>
          </ac:spMkLst>
        </pc:spChg>
        <pc:spChg chg="mod">
          <ac:chgData name="Benton, Jewel Faith" userId="S::jfbenton@ad.unc.edu::d98d8d55-feee-4a9e-90a4-4d266cf151cf" providerId="AD" clId="Web-{2C64BBC7-A4E2-9E1D-5C18-E11C9E4E32EA}" dt="2026-04-14T23:34:38.985" v="8" actId="20577"/>
          <ac:spMkLst>
            <pc:docMk/>
            <pc:sldMk cId="1336661623" sldId="256"/>
            <ac:spMk id="17" creationId="{73AFBCA8-40C9-377B-FE36-DB91F9C43B20}"/>
          </ac:spMkLst>
        </pc:spChg>
        <pc:spChg chg="mod">
          <ac:chgData name="Benton, Jewel Faith" userId="S::jfbenton@ad.unc.edu::d98d8d55-feee-4a9e-90a4-4d266cf151cf" providerId="AD" clId="Web-{2C64BBC7-A4E2-9E1D-5C18-E11C9E4E32EA}" dt="2026-04-14T23:34:43.657" v="9" actId="20577"/>
          <ac:spMkLst>
            <pc:docMk/>
            <pc:sldMk cId="1336661623" sldId="256"/>
            <ac:spMk id="18" creationId="{05FC1A70-9C30-7ADE-5F5D-106D7693DF9D}"/>
          </ac:spMkLst>
        </pc:spChg>
        <pc:spChg chg="mod">
          <ac:chgData name="Benton, Jewel Faith" userId="S::jfbenton@ad.unc.edu::d98d8d55-feee-4a9e-90a4-4d266cf151cf" providerId="AD" clId="Web-{2C64BBC7-A4E2-9E1D-5C18-E11C9E4E32EA}" dt="2026-04-14T23:34:49.548" v="11" actId="20577"/>
          <ac:spMkLst>
            <pc:docMk/>
            <pc:sldMk cId="1336661623" sldId="256"/>
            <ac:spMk id="20" creationId="{CBBD2130-2703-0819-44DD-6AC91AD25384}"/>
          </ac:spMkLst>
        </pc:spChg>
        <pc:spChg chg="mod">
          <ac:chgData name="Benton, Jewel Faith" userId="S::jfbenton@ad.unc.edu::d98d8d55-feee-4a9e-90a4-4d266cf151cf" providerId="AD" clId="Web-{2C64BBC7-A4E2-9E1D-5C18-E11C9E4E32EA}" dt="2026-04-14T23:33:49.390" v="0" actId="20577"/>
          <ac:spMkLst>
            <pc:docMk/>
            <pc:sldMk cId="1336661623" sldId="256"/>
            <ac:spMk id="21" creationId="{00000000-0000-0000-0000-000000000000}"/>
          </ac:spMkLst>
        </pc:spChg>
        <pc:spChg chg="mod">
          <ac:chgData name="Benton, Jewel Faith" userId="S::jfbenton@ad.unc.edu::d98d8d55-feee-4a9e-90a4-4d266cf151cf" providerId="AD" clId="Web-{2C64BBC7-A4E2-9E1D-5C18-E11C9E4E32EA}" dt="2026-04-14T23:34:30.047" v="6" actId="20577"/>
          <ac:spMkLst>
            <pc:docMk/>
            <pc:sldMk cId="1336661623" sldId="256"/>
            <ac:spMk id="25" creationId="{B4C6262D-FB3B-347D-7474-75647DEDCB0F}"/>
          </ac:spMkLst>
        </pc:spChg>
        <pc:spChg chg="mod">
          <ac:chgData name="Benton, Jewel Faith" userId="S::jfbenton@ad.unc.edu::d98d8d55-feee-4a9e-90a4-4d266cf151cf" providerId="AD" clId="Web-{2C64BBC7-A4E2-9E1D-5C18-E11C9E4E32EA}" dt="2026-04-14T23:34:03.562" v="2" actId="20577"/>
          <ac:spMkLst>
            <pc:docMk/>
            <pc:sldMk cId="1336661623" sldId="256"/>
            <ac:spMk id="29" creationId="{C283B5F8-7DA6-E039-4D6B-E60054D96BA2}"/>
          </ac:spMkLst>
        </pc:spChg>
      </pc:sldChg>
    </pc:docChg>
  </pc:docChgLst>
  <pc:docChgLst>
    <pc:chgData name="Benton, Jewel Faith" userId="S::jfbenton@ad.unc.edu::d98d8d55-feee-4a9e-90a4-4d266cf151cf" providerId="AD" clId="Web-{B023E692-2657-1157-5D09-37ED30C69B08}"/>
    <pc:docChg chg="modSld">
      <pc:chgData name="Benton, Jewel Faith" userId="S::jfbenton@ad.unc.edu::d98d8d55-feee-4a9e-90a4-4d266cf151cf" providerId="AD" clId="Web-{B023E692-2657-1157-5D09-37ED30C69B08}" dt="2026-04-14T23:30:23.527" v="43" actId="1076"/>
      <pc:docMkLst>
        <pc:docMk/>
      </pc:docMkLst>
      <pc:sldChg chg="modSp">
        <pc:chgData name="Benton, Jewel Faith" userId="S::jfbenton@ad.unc.edu::d98d8d55-feee-4a9e-90a4-4d266cf151cf" providerId="AD" clId="Web-{B023E692-2657-1157-5D09-37ED30C69B08}" dt="2026-04-14T23:30:23.527" v="43" actId="1076"/>
        <pc:sldMkLst>
          <pc:docMk/>
          <pc:sldMk cId="1336661623" sldId="256"/>
        </pc:sldMkLst>
        <pc:spChg chg="mod">
          <ac:chgData name="Benton, Jewel Faith" userId="S::jfbenton@ad.unc.edu::d98d8d55-feee-4a9e-90a4-4d266cf151cf" providerId="AD" clId="Web-{B023E692-2657-1157-5D09-37ED30C69B08}" dt="2026-04-14T23:29:57.386" v="31" actId="1076"/>
          <ac:spMkLst>
            <pc:docMk/>
            <pc:sldMk cId="1336661623" sldId="256"/>
            <ac:spMk id="2" creationId="{ADF577A1-B425-FC35-9A03-B31EEB4CC651}"/>
          </ac:spMkLst>
        </pc:spChg>
        <pc:spChg chg="mod">
          <ac:chgData name="Benton, Jewel Faith" userId="S::jfbenton@ad.unc.edu::d98d8d55-feee-4a9e-90a4-4d266cf151cf" providerId="AD" clId="Web-{B023E692-2657-1157-5D09-37ED30C69B08}" dt="2026-04-14T23:29:31.214" v="18" actId="1076"/>
          <ac:spMkLst>
            <pc:docMk/>
            <pc:sldMk cId="1336661623" sldId="256"/>
            <ac:spMk id="3" creationId="{00000000-0000-0000-0000-000000000000}"/>
          </ac:spMkLst>
        </pc:spChg>
        <pc:spChg chg="mod">
          <ac:chgData name="Benton, Jewel Faith" userId="S::jfbenton@ad.unc.edu::d98d8d55-feee-4a9e-90a4-4d266cf151cf" providerId="AD" clId="Web-{B023E692-2657-1157-5D09-37ED30C69B08}" dt="2026-04-14T23:30:23.277" v="36" actId="1076"/>
          <ac:spMkLst>
            <pc:docMk/>
            <pc:sldMk cId="1336661623" sldId="256"/>
            <ac:spMk id="8" creationId="{00000000-0000-0000-0000-000000000000}"/>
          </ac:spMkLst>
        </pc:spChg>
        <pc:spChg chg="mod">
          <ac:chgData name="Benton, Jewel Faith" userId="S::jfbenton@ad.unc.edu::d98d8d55-feee-4a9e-90a4-4d266cf151cf" providerId="AD" clId="Web-{B023E692-2657-1157-5D09-37ED30C69B08}" dt="2026-04-14T23:29:57.417" v="32" actId="1076"/>
          <ac:spMkLst>
            <pc:docMk/>
            <pc:sldMk cId="1336661623" sldId="256"/>
            <ac:spMk id="15" creationId="{36E95BFD-08A0-4407-5C4B-5EDF9885998C}"/>
          </ac:spMkLst>
        </pc:spChg>
        <pc:spChg chg="mod">
          <ac:chgData name="Benton, Jewel Faith" userId="S::jfbenton@ad.unc.edu::d98d8d55-feee-4a9e-90a4-4d266cf151cf" providerId="AD" clId="Web-{B023E692-2657-1157-5D09-37ED30C69B08}" dt="2026-04-14T23:29:57.229" v="28" actId="1076"/>
          <ac:spMkLst>
            <pc:docMk/>
            <pc:sldMk cId="1336661623" sldId="256"/>
            <ac:spMk id="16" creationId="{00000000-0000-0000-0000-000000000000}"/>
          </ac:spMkLst>
        </pc:spChg>
        <pc:spChg chg="mod">
          <ac:chgData name="Benton, Jewel Faith" userId="S::jfbenton@ad.unc.edu::d98d8d55-feee-4a9e-90a4-4d266cf151cf" providerId="AD" clId="Web-{B023E692-2657-1157-5D09-37ED30C69B08}" dt="2026-04-14T23:30:23.324" v="37" actId="1076"/>
          <ac:spMkLst>
            <pc:docMk/>
            <pc:sldMk cId="1336661623" sldId="256"/>
            <ac:spMk id="17" creationId="{73AFBCA8-40C9-377B-FE36-DB91F9C43B20}"/>
          </ac:spMkLst>
        </pc:spChg>
        <pc:spChg chg="mod">
          <ac:chgData name="Benton, Jewel Faith" userId="S::jfbenton@ad.unc.edu::d98d8d55-feee-4a9e-90a4-4d266cf151cf" providerId="AD" clId="Web-{B023E692-2657-1157-5D09-37ED30C69B08}" dt="2026-04-14T23:30:23.355" v="38" actId="1076"/>
          <ac:spMkLst>
            <pc:docMk/>
            <pc:sldMk cId="1336661623" sldId="256"/>
            <ac:spMk id="18" creationId="{05FC1A70-9C30-7ADE-5F5D-106D7693DF9D}"/>
          </ac:spMkLst>
        </pc:spChg>
        <pc:spChg chg="mod">
          <ac:chgData name="Benton, Jewel Faith" userId="S::jfbenton@ad.unc.edu::d98d8d55-feee-4a9e-90a4-4d266cf151cf" providerId="AD" clId="Web-{B023E692-2657-1157-5D09-37ED30C69B08}" dt="2026-04-14T23:30:23.386" v="39" actId="1076"/>
          <ac:spMkLst>
            <pc:docMk/>
            <pc:sldMk cId="1336661623" sldId="256"/>
            <ac:spMk id="19" creationId="{1BE95062-F210-2D04-EF1C-995A39031354}"/>
          </ac:spMkLst>
        </pc:spChg>
        <pc:spChg chg="mod">
          <ac:chgData name="Benton, Jewel Faith" userId="S::jfbenton@ad.unc.edu::d98d8d55-feee-4a9e-90a4-4d266cf151cf" providerId="AD" clId="Web-{B023E692-2657-1157-5D09-37ED30C69B08}" dt="2026-04-14T23:30:23.417" v="40" actId="1076"/>
          <ac:spMkLst>
            <pc:docMk/>
            <pc:sldMk cId="1336661623" sldId="256"/>
            <ac:spMk id="20" creationId="{CBBD2130-2703-0819-44DD-6AC91AD25384}"/>
          </ac:spMkLst>
        </pc:spChg>
        <pc:spChg chg="mod">
          <ac:chgData name="Benton, Jewel Faith" userId="S::jfbenton@ad.unc.edu::d98d8d55-feee-4a9e-90a4-4d266cf151cf" providerId="AD" clId="Web-{B023E692-2657-1157-5D09-37ED30C69B08}" dt="2026-04-14T23:29:31.260" v="19" actId="1076"/>
          <ac:spMkLst>
            <pc:docMk/>
            <pc:sldMk cId="1336661623" sldId="256"/>
            <ac:spMk id="21" creationId="{00000000-0000-0000-0000-000000000000}"/>
          </ac:spMkLst>
        </pc:spChg>
        <pc:spChg chg="mod">
          <ac:chgData name="Benton, Jewel Faith" userId="S::jfbenton@ad.unc.edu::d98d8d55-feee-4a9e-90a4-4d266cf151cf" providerId="AD" clId="Web-{B023E692-2657-1157-5D09-37ED30C69B08}" dt="2026-04-14T23:30:10.917" v="35" actId="1076"/>
          <ac:spMkLst>
            <pc:docMk/>
            <pc:sldMk cId="1336661623" sldId="256"/>
            <ac:spMk id="22" creationId="{00000000-0000-0000-0000-000000000000}"/>
          </ac:spMkLst>
        </pc:spChg>
        <pc:spChg chg="mod">
          <ac:chgData name="Benton, Jewel Faith" userId="S::jfbenton@ad.unc.edu::d98d8d55-feee-4a9e-90a4-4d266cf151cf" providerId="AD" clId="Web-{B023E692-2657-1157-5D09-37ED30C69B08}" dt="2026-04-14T23:30:23.527" v="43" actId="1076"/>
          <ac:spMkLst>
            <pc:docMk/>
            <pc:sldMk cId="1336661623" sldId="256"/>
            <ac:spMk id="25" creationId="{B4C6262D-FB3B-347D-7474-75647DEDCB0F}"/>
          </ac:spMkLst>
        </pc:spChg>
        <pc:spChg chg="mod">
          <ac:chgData name="Benton, Jewel Faith" userId="S::jfbenton@ad.unc.edu::d98d8d55-feee-4a9e-90a4-4d266cf151cf" providerId="AD" clId="Web-{B023E692-2657-1157-5D09-37ED30C69B08}" dt="2026-04-14T23:30:23.495" v="42" actId="1076"/>
          <ac:spMkLst>
            <pc:docMk/>
            <pc:sldMk cId="1336661623" sldId="256"/>
            <ac:spMk id="26" creationId="{94F8CC09-68FB-4234-0D8E-221F4369A509}"/>
          </ac:spMkLst>
        </pc:spChg>
        <pc:spChg chg="mod">
          <ac:chgData name="Benton, Jewel Faith" userId="S::jfbenton@ad.unc.edu::d98d8d55-feee-4a9e-90a4-4d266cf151cf" providerId="AD" clId="Web-{B023E692-2657-1157-5D09-37ED30C69B08}" dt="2026-04-14T23:29:31.354" v="21" actId="1076"/>
          <ac:spMkLst>
            <pc:docMk/>
            <pc:sldMk cId="1336661623" sldId="256"/>
            <ac:spMk id="28" creationId="{CBAD59AE-BE04-732D-E607-F7E00FF28D9A}"/>
          </ac:spMkLst>
        </pc:spChg>
        <pc:spChg chg="mod">
          <ac:chgData name="Benton, Jewel Faith" userId="S::jfbenton@ad.unc.edu::d98d8d55-feee-4a9e-90a4-4d266cf151cf" providerId="AD" clId="Web-{B023E692-2657-1157-5D09-37ED30C69B08}" dt="2026-04-14T23:29:57.448" v="33" actId="1076"/>
          <ac:spMkLst>
            <pc:docMk/>
            <pc:sldMk cId="1336661623" sldId="256"/>
            <ac:spMk id="29" creationId="{C283B5F8-7DA6-E039-4D6B-E60054D96BA2}"/>
          </ac:spMkLst>
        </pc:spChg>
        <pc:picChg chg="mod">
          <ac:chgData name="Benton, Jewel Faith" userId="S::jfbenton@ad.unc.edu::d98d8d55-feee-4a9e-90a4-4d266cf151cf" providerId="AD" clId="Web-{B023E692-2657-1157-5D09-37ED30C69B08}" dt="2026-04-14T23:29:57.339" v="30" actId="1076"/>
          <ac:picMkLst>
            <pc:docMk/>
            <pc:sldMk cId="1336661623" sldId="256"/>
            <ac:picMk id="6" creationId="{B115A860-68A5-9A85-2348-8DB86BD81F48}"/>
          </ac:picMkLst>
        </pc:picChg>
        <pc:picChg chg="mod">
          <ac:chgData name="Benton, Jewel Faith" userId="S::jfbenton@ad.unc.edu::d98d8d55-feee-4a9e-90a4-4d266cf151cf" providerId="AD" clId="Web-{B023E692-2657-1157-5D09-37ED30C69B08}" dt="2026-04-14T23:30:23.464" v="41" actId="1076"/>
          <ac:picMkLst>
            <pc:docMk/>
            <pc:sldMk cId="1336661623" sldId="256"/>
            <ac:picMk id="24" creationId="{9867B84F-63DA-6FF9-2A14-2D3D69B65926}"/>
          </ac:picMkLst>
        </pc:picChg>
        <pc:picChg chg="mod">
          <ac:chgData name="Benton, Jewel Faith" userId="S::jfbenton@ad.unc.edu::d98d8d55-feee-4a9e-90a4-4d266cf151cf" providerId="AD" clId="Web-{B023E692-2657-1157-5D09-37ED30C69B08}" dt="2026-04-14T23:29:31.323" v="20" actId="1076"/>
          <ac:picMkLst>
            <pc:docMk/>
            <pc:sldMk cId="1336661623" sldId="256"/>
            <ac:picMk id="27" creationId="{BAFA44BA-98EE-0930-5BDE-C2CF0125B2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382F8-148A-EF48-8090-60B8A6B2861B}" type="datetimeFigureOut">
              <a:rPr lang="en-US" smtClean="0"/>
              <a:t>4/14/2026</a:t>
            </a:fld>
            <a:endParaRPr lang="en-US" dirty="0"/>
          </a:p>
        </p:txBody>
      </p:sp>
      <p:sp>
        <p:nvSpPr>
          <p:cNvPr id="4" name="Slide Image Placeholder 3"/>
          <p:cNvSpPr>
            <a:spLocks noGrp="1" noRot="1" noChangeAspect="1"/>
          </p:cNvSpPr>
          <p:nvPr>
            <p:ph type="sldImg" idx="2"/>
          </p:nvPr>
        </p:nvSpPr>
        <p:spPr>
          <a:xfrm>
            <a:off x="784225" y="1143000"/>
            <a:ext cx="5289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8C42C-77DF-AB4F-89FF-81B741A34100}" type="slidenum">
              <a:rPr lang="en-US" smtClean="0"/>
              <a:t>‹#›</a:t>
            </a:fld>
            <a:endParaRPr lang="en-US" dirty="0"/>
          </a:p>
        </p:txBody>
      </p:sp>
    </p:spTree>
    <p:extLst>
      <p:ext uri="{BB962C8B-B14F-4D97-AF65-F5344CB8AC3E}">
        <p14:creationId xmlns:p14="http://schemas.microsoft.com/office/powerpoint/2010/main" val="1558991171"/>
      </p:ext>
    </p:extLst>
  </p:cSld>
  <p:clrMap bg1="lt1" tx1="dk1" bg2="lt2" tx2="dk2" accent1="accent1" accent2="accent2" accent3="accent3" accent4="accent4" accent5="accent5" accent6="accent6" hlink="hlink" folHlink="folHlink"/>
  <p:notesStyle>
    <a:lvl1pPr marL="0" algn="l" defTabSz="2501798" rtl="0" eaLnBrk="1" latinLnBrk="0" hangingPunct="1">
      <a:defRPr sz="3283" kern="1200">
        <a:solidFill>
          <a:schemeClr val="tx1"/>
        </a:solidFill>
        <a:latin typeface="+mn-lt"/>
        <a:ea typeface="+mn-ea"/>
        <a:cs typeface="+mn-cs"/>
      </a:defRPr>
    </a:lvl1pPr>
    <a:lvl2pPr marL="1250899" algn="l" defTabSz="2501798" rtl="0" eaLnBrk="1" latinLnBrk="0" hangingPunct="1">
      <a:defRPr sz="3283" kern="1200">
        <a:solidFill>
          <a:schemeClr val="tx1"/>
        </a:solidFill>
        <a:latin typeface="+mn-lt"/>
        <a:ea typeface="+mn-ea"/>
        <a:cs typeface="+mn-cs"/>
      </a:defRPr>
    </a:lvl2pPr>
    <a:lvl3pPr marL="2501798" algn="l" defTabSz="2501798" rtl="0" eaLnBrk="1" latinLnBrk="0" hangingPunct="1">
      <a:defRPr sz="3283" kern="1200">
        <a:solidFill>
          <a:schemeClr val="tx1"/>
        </a:solidFill>
        <a:latin typeface="+mn-lt"/>
        <a:ea typeface="+mn-ea"/>
        <a:cs typeface="+mn-cs"/>
      </a:defRPr>
    </a:lvl3pPr>
    <a:lvl4pPr marL="3752698" algn="l" defTabSz="2501798" rtl="0" eaLnBrk="1" latinLnBrk="0" hangingPunct="1">
      <a:defRPr sz="3283" kern="1200">
        <a:solidFill>
          <a:schemeClr val="tx1"/>
        </a:solidFill>
        <a:latin typeface="+mn-lt"/>
        <a:ea typeface="+mn-ea"/>
        <a:cs typeface="+mn-cs"/>
      </a:defRPr>
    </a:lvl4pPr>
    <a:lvl5pPr marL="5003597" algn="l" defTabSz="2501798" rtl="0" eaLnBrk="1" latinLnBrk="0" hangingPunct="1">
      <a:defRPr sz="3283" kern="1200">
        <a:solidFill>
          <a:schemeClr val="tx1"/>
        </a:solidFill>
        <a:latin typeface="+mn-lt"/>
        <a:ea typeface="+mn-ea"/>
        <a:cs typeface="+mn-cs"/>
      </a:defRPr>
    </a:lvl5pPr>
    <a:lvl6pPr marL="6254496" algn="l" defTabSz="2501798" rtl="0" eaLnBrk="1" latinLnBrk="0" hangingPunct="1">
      <a:defRPr sz="3283" kern="1200">
        <a:solidFill>
          <a:schemeClr val="tx1"/>
        </a:solidFill>
        <a:latin typeface="+mn-lt"/>
        <a:ea typeface="+mn-ea"/>
        <a:cs typeface="+mn-cs"/>
      </a:defRPr>
    </a:lvl6pPr>
    <a:lvl7pPr marL="7505395" algn="l" defTabSz="2501798" rtl="0" eaLnBrk="1" latinLnBrk="0" hangingPunct="1">
      <a:defRPr sz="3283" kern="1200">
        <a:solidFill>
          <a:schemeClr val="tx1"/>
        </a:solidFill>
        <a:latin typeface="+mn-lt"/>
        <a:ea typeface="+mn-ea"/>
        <a:cs typeface="+mn-cs"/>
      </a:defRPr>
    </a:lvl7pPr>
    <a:lvl8pPr marL="8756294" algn="l" defTabSz="2501798" rtl="0" eaLnBrk="1" latinLnBrk="0" hangingPunct="1">
      <a:defRPr sz="3283" kern="1200">
        <a:solidFill>
          <a:schemeClr val="tx1"/>
        </a:solidFill>
        <a:latin typeface="+mn-lt"/>
        <a:ea typeface="+mn-ea"/>
        <a:cs typeface="+mn-cs"/>
      </a:defRPr>
    </a:lvl8pPr>
    <a:lvl9pPr marL="10007194" algn="l" defTabSz="2501798" rtl="0" eaLnBrk="1" latinLnBrk="0" hangingPunct="1">
      <a:defRPr sz="32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1143000"/>
            <a:ext cx="5289550" cy="3086100"/>
          </a:xfrm>
        </p:spPr>
        <p:txBody>
          <a:bodyPr/>
          <a:lstStyle/>
          <a:p>
            <a:endParaRPr lang="en-US"/>
          </a:p>
        </p:txBody>
      </p:sp>
      <p:sp>
        <p:nvSpPr>
          <p:cNvPr id="3" name="Notes Placeholder 2"/>
          <p:cNvSpPr>
            <a:spLocks noGrp="1"/>
          </p:cNvSpPr>
          <p:nvPr>
            <p:ph type="body" idx="1"/>
          </p:nvPr>
        </p:nvSpPr>
        <p:spPr/>
        <p:txBody>
          <a:bodyPr/>
          <a:lstStyle/>
          <a:p>
            <a:r>
              <a:rPr lang="en-US" strike="noStrike" baseline="0" dirty="0"/>
              <a:t>72”w x 42”h poster (PhD Posters-$64.95) Sized for SON 6ft Roll Displays. File size is 36” w x 21” h, </a:t>
            </a:r>
            <a:r>
              <a:rPr lang="en-US" b="0" strike="noStrike" baseline="0" dirty="0">
                <a:solidFill>
                  <a:srgbClr val="C00000"/>
                </a:solidFill>
              </a:rPr>
              <a:t>(</a:t>
            </a:r>
            <a:r>
              <a:rPr lang="en-US" b="0" strike="noStrike" baseline="0" dirty="0">
                <a:solidFill>
                  <a:schemeClr val="accent2">
                    <a:lumMod val="75000"/>
                  </a:schemeClr>
                </a:solidFill>
              </a:rPr>
              <a:t>IMPORTANT note for PhD Posters upon submission of poster</a:t>
            </a:r>
            <a:r>
              <a:rPr lang="en-US" b="0" strike="noStrike" baseline="0" dirty="0">
                <a:solidFill>
                  <a:srgbClr val="C00000"/>
                </a:solidFill>
              </a:rPr>
              <a:t>)</a:t>
            </a:r>
            <a:r>
              <a:rPr lang="en-US" b="1" strike="noStrike" baseline="0" dirty="0"/>
              <a:t> print at 200%; </a:t>
            </a:r>
            <a:r>
              <a:rPr lang="en-US" strike="noStrike" baseline="0" dirty="0"/>
              <a:t>Trim leaving a white 1/2” edge around all sides of poster</a:t>
            </a:r>
            <a:endParaRPr lang="en-US" strike="noStrike" dirty="0"/>
          </a:p>
        </p:txBody>
      </p:sp>
      <p:sp>
        <p:nvSpPr>
          <p:cNvPr id="4" name="Slide Number Placeholder 3"/>
          <p:cNvSpPr>
            <a:spLocks noGrp="1"/>
          </p:cNvSpPr>
          <p:nvPr>
            <p:ph type="sldNum" sz="quarter" idx="10"/>
          </p:nvPr>
        </p:nvSpPr>
        <p:spPr/>
        <p:txBody>
          <a:bodyPr/>
          <a:lstStyle/>
          <a:p>
            <a:fld id="{BAF8C42C-77DF-AB4F-89FF-81B741A34100}" type="slidenum">
              <a:rPr lang="en-US" smtClean="0"/>
              <a:t>1</a:t>
            </a:fld>
            <a:endParaRPr lang="en-US" dirty="0"/>
          </a:p>
        </p:txBody>
      </p:sp>
    </p:spTree>
    <p:extLst>
      <p:ext uri="{BB962C8B-B14F-4D97-AF65-F5344CB8AC3E}">
        <p14:creationId xmlns:p14="http://schemas.microsoft.com/office/powerpoint/2010/main" val="51663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76068" y="452338"/>
            <a:ext cx="27200209" cy="1017318"/>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37053436"/>
      </p:ext>
    </p:extLst>
  </p:cSld>
  <p:clrMapOvr>
    <a:masterClrMapping/>
  </p:clrMapOvr>
  <p:extLst>
    <p:ext uri="{DCECCB84-F9BA-43D5-87BE-67443E8EF086}">
      <p15:sldGuideLst xmlns:p15="http://schemas.microsoft.com/office/powerpoint/2012/main">
        <p15:guide id="1" orient="horz" pos="14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28600" y="17593497"/>
            <a:ext cx="32461200" cy="1380303"/>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flipV="1">
            <a:off x="228600" y="17547776"/>
            <a:ext cx="32461200" cy="45720"/>
          </a:xfrm>
          <a:prstGeom prst="rect">
            <a:avLst/>
          </a:prstGeom>
          <a:solidFill>
            <a:srgbClr val="0031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Rectangle 4"/>
          <p:cNvSpPr/>
          <p:nvPr userDrawn="1"/>
        </p:nvSpPr>
        <p:spPr>
          <a:xfrm>
            <a:off x="228600" y="226732"/>
            <a:ext cx="32461200" cy="1497315"/>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ymbol with white outline  AI-generated content may be incorrect.">
            <a:extLst>
              <a:ext uri="{FF2B5EF4-FFF2-40B4-BE49-F238E27FC236}">
                <a16:creationId xmlns:a16="http://schemas.microsoft.com/office/drawing/2014/main" id="{C59D780B-C60E-18A0-4633-AC1BCC8E5D06}"/>
              </a:ext>
            </a:extLst>
          </p:cNvPr>
          <p:cNvPicPr>
            <a:picLocks noChangeAspect="1"/>
          </p:cNvPicPr>
          <p:nvPr userDrawn="1"/>
        </p:nvPicPr>
        <p:blipFill>
          <a:blip r:embed="rId3"/>
          <a:stretch>
            <a:fillRect/>
          </a:stretch>
        </p:blipFill>
        <p:spPr>
          <a:xfrm>
            <a:off x="940587" y="546992"/>
            <a:ext cx="1908082" cy="1497315"/>
          </a:xfrm>
          <a:prstGeom prst="rect">
            <a:avLst/>
          </a:prstGeom>
        </p:spPr>
      </p:pic>
      <p:sp>
        <p:nvSpPr>
          <p:cNvPr id="4" name="TextBox 15">
            <a:extLst>
              <a:ext uri="{FF2B5EF4-FFF2-40B4-BE49-F238E27FC236}">
                <a16:creationId xmlns:a16="http://schemas.microsoft.com/office/drawing/2014/main" id="{0C6FC605-429A-F85C-6294-F0E23A33535A}"/>
              </a:ext>
            </a:extLst>
          </p:cNvPr>
          <p:cNvSpPr txBox="1">
            <a:spLocks noChangeArrowheads="1"/>
          </p:cNvSpPr>
          <p:nvPr userDrawn="1"/>
        </p:nvSpPr>
        <p:spPr bwMode="auto">
          <a:xfrm>
            <a:off x="940587" y="18054547"/>
            <a:ext cx="11510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900">
                <a:solidFill>
                  <a:schemeClr val="tx1"/>
                </a:solidFill>
                <a:latin typeface="Calibri" charset="0"/>
              </a:defRPr>
            </a:lvl1pPr>
            <a:lvl2pPr marL="742950" indent="-285750">
              <a:defRPr sz="4900">
                <a:solidFill>
                  <a:schemeClr val="tx1"/>
                </a:solidFill>
                <a:latin typeface="Calibri" charset="0"/>
              </a:defRPr>
            </a:lvl2pPr>
            <a:lvl3pPr marL="1143000" indent="-228600">
              <a:defRPr sz="4900">
                <a:solidFill>
                  <a:schemeClr val="tx1"/>
                </a:solidFill>
                <a:latin typeface="Calibri" charset="0"/>
              </a:defRPr>
            </a:lvl3pPr>
            <a:lvl4pPr marL="1600200" indent="-228600">
              <a:defRPr sz="4900">
                <a:solidFill>
                  <a:schemeClr val="tx1"/>
                </a:solidFill>
                <a:latin typeface="Calibri" charset="0"/>
              </a:defRPr>
            </a:lvl4pPr>
            <a:lvl5pPr marL="2057400" indent="-228600">
              <a:defRPr sz="4900">
                <a:solidFill>
                  <a:schemeClr val="tx1"/>
                </a:solidFill>
                <a:latin typeface="Calibri" charset="0"/>
              </a:defRPr>
            </a:lvl5pPr>
            <a:lvl6pPr marL="2514600" indent="-228600" defTabSz="2500313" fontAlgn="base">
              <a:spcBef>
                <a:spcPct val="0"/>
              </a:spcBef>
              <a:spcAft>
                <a:spcPct val="0"/>
              </a:spcAft>
              <a:defRPr sz="4900">
                <a:solidFill>
                  <a:schemeClr val="tx1"/>
                </a:solidFill>
                <a:latin typeface="Calibri" charset="0"/>
              </a:defRPr>
            </a:lvl6pPr>
            <a:lvl7pPr marL="2971800" indent="-228600" defTabSz="2500313" fontAlgn="base">
              <a:spcBef>
                <a:spcPct val="0"/>
              </a:spcBef>
              <a:spcAft>
                <a:spcPct val="0"/>
              </a:spcAft>
              <a:defRPr sz="4900">
                <a:solidFill>
                  <a:schemeClr val="tx1"/>
                </a:solidFill>
                <a:latin typeface="Calibri" charset="0"/>
              </a:defRPr>
            </a:lvl7pPr>
            <a:lvl8pPr marL="3429000" indent="-228600" defTabSz="2500313" fontAlgn="base">
              <a:spcBef>
                <a:spcPct val="0"/>
              </a:spcBef>
              <a:spcAft>
                <a:spcPct val="0"/>
              </a:spcAft>
              <a:defRPr sz="4900">
                <a:solidFill>
                  <a:schemeClr val="tx1"/>
                </a:solidFill>
                <a:latin typeface="Calibri" charset="0"/>
              </a:defRPr>
            </a:lvl8pPr>
            <a:lvl9pPr marL="3886200" indent="-228600" defTabSz="2500313" fontAlgn="base">
              <a:spcBef>
                <a:spcPct val="0"/>
              </a:spcBef>
              <a:spcAft>
                <a:spcPct val="0"/>
              </a:spcAft>
              <a:defRPr sz="4900">
                <a:solidFill>
                  <a:schemeClr val="tx1"/>
                </a:solidFill>
                <a:latin typeface="Calibri" charset="0"/>
              </a:defRPr>
            </a:lvl9pPr>
          </a:lstStyle>
          <a:p>
            <a:pPr eaLnBrk="1" hangingPunct="1"/>
            <a:r>
              <a:rPr lang="en-US" altLang="x-none" sz="2400" dirty="0">
                <a:solidFill>
                  <a:schemeClr val="bg1"/>
                </a:solidFill>
                <a:latin typeface="Georgia" panose="02040502050405020303" pitchFamily="18" charset="0"/>
                <a:ea typeface="Open Sans" panose="020B0606030504020204" pitchFamily="34" charset="0"/>
                <a:cs typeface="Open Sans" panose="020B0606030504020204" pitchFamily="34" charset="0"/>
              </a:rPr>
              <a:t>The University of North Carolina at Chapel Hill</a:t>
            </a:r>
          </a:p>
        </p:txBody>
      </p:sp>
      <p:pic>
        <p:nvPicPr>
          <p:cNvPr id="8" name="Picture 7" descr="A black background with white text  AI-generated content may be incorrect.">
            <a:extLst>
              <a:ext uri="{FF2B5EF4-FFF2-40B4-BE49-F238E27FC236}">
                <a16:creationId xmlns:a16="http://schemas.microsoft.com/office/drawing/2014/main" id="{AA5D5D89-DC8C-902F-71AF-6F4BD06AA173}"/>
              </a:ext>
            </a:extLst>
          </p:cNvPr>
          <p:cNvPicPr>
            <a:picLocks noChangeAspect="1"/>
          </p:cNvPicPr>
          <p:nvPr userDrawn="1"/>
        </p:nvPicPr>
        <p:blipFill>
          <a:blip r:embed="rId4"/>
          <a:stretch>
            <a:fillRect/>
          </a:stretch>
        </p:blipFill>
        <p:spPr>
          <a:xfrm>
            <a:off x="28154776" y="17797934"/>
            <a:ext cx="3823037" cy="971428"/>
          </a:xfrm>
          <a:prstGeom prst="rect">
            <a:avLst/>
          </a:prstGeom>
        </p:spPr>
      </p:pic>
    </p:spTree>
    <p:extLst>
      <p:ext uri="{BB962C8B-B14F-4D97-AF65-F5344CB8AC3E}">
        <p14:creationId xmlns:p14="http://schemas.microsoft.com/office/powerpoint/2010/main" val="1986336899"/>
      </p:ext>
    </p:extLst>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ctr" defTabSz="1440144" rtl="0" eaLnBrk="1" latinLnBrk="0" hangingPunct="1">
        <a:lnSpc>
          <a:spcPct val="85000"/>
        </a:lnSpc>
        <a:spcBef>
          <a:spcPct val="0"/>
        </a:spcBef>
        <a:buNone/>
        <a:defRPr sz="6000" b="0" i="0" kern="1200" spc="-78" baseline="0">
          <a:solidFill>
            <a:schemeClr val="bg1"/>
          </a:solidFill>
          <a:latin typeface="Open Sans" charset="0"/>
          <a:ea typeface="Open Sans" charset="0"/>
          <a:cs typeface="Open Sans" charset="0"/>
        </a:defRPr>
      </a:lvl1pPr>
    </p:titleStyle>
    <p:bodyStyle>
      <a:lvl1pPr marL="144015" indent="-144015" algn="l" defTabSz="1440144" rtl="0" eaLnBrk="1" latinLnBrk="0" hangingPunct="1">
        <a:lnSpc>
          <a:spcPct val="90000"/>
        </a:lnSpc>
        <a:spcBef>
          <a:spcPts val="1890"/>
        </a:spcBef>
        <a:spcAft>
          <a:spcPts val="316"/>
        </a:spcAft>
        <a:buClr>
          <a:schemeClr val="accent1"/>
        </a:buClr>
        <a:buSzPct val="100000"/>
        <a:buFont typeface="Calibri" panose="020F0502020204030204" pitchFamily="34" charset="0"/>
        <a:buChar char=" "/>
        <a:defRPr sz="6720" b="0" i="0" kern="1200">
          <a:solidFill>
            <a:srgbClr val="003150"/>
          </a:solidFill>
          <a:latin typeface="Open Sans" charset="0"/>
          <a:ea typeface="Open Sans" charset="0"/>
          <a:cs typeface="Open Sans" charset="0"/>
        </a:defRPr>
      </a:lvl1pPr>
      <a:lvl2pPr marL="604862" indent="-288030" algn="l" defTabSz="1440144" rtl="0" eaLnBrk="1" latinLnBrk="0" hangingPunct="1">
        <a:lnSpc>
          <a:spcPct val="90000"/>
        </a:lnSpc>
        <a:spcBef>
          <a:spcPts val="316"/>
        </a:spcBef>
        <a:spcAft>
          <a:spcPts val="630"/>
        </a:spcAft>
        <a:buClr>
          <a:srgbClr val="5998C8"/>
        </a:buClr>
        <a:buFont typeface="Arial" charset="0"/>
        <a:buChar char="•"/>
        <a:defRPr sz="5880" b="0" i="0" kern="1200">
          <a:solidFill>
            <a:srgbClr val="003150"/>
          </a:solidFill>
          <a:latin typeface="Open Sans" charset="0"/>
          <a:ea typeface="Open Sans" charset="0"/>
          <a:cs typeface="Open Sans" charset="0"/>
        </a:defRPr>
      </a:lvl2pPr>
      <a:lvl3pPr marL="892889" indent="-288030" algn="l" defTabSz="1440144" rtl="0" eaLnBrk="1" latinLnBrk="0" hangingPunct="1">
        <a:lnSpc>
          <a:spcPct val="90000"/>
        </a:lnSpc>
        <a:spcBef>
          <a:spcPts val="316"/>
        </a:spcBef>
        <a:spcAft>
          <a:spcPts val="630"/>
        </a:spcAft>
        <a:buClr>
          <a:srgbClr val="5998C8"/>
        </a:buClr>
        <a:buFont typeface="Arial" charset="0"/>
        <a:buChar char="•"/>
        <a:defRPr sz="4200" b="0" i="0" kern="1200">
          <a:solidFill>
            <a:srgbClr val="003150"/>
          </a:solidFill>
          <a:latin typeface="Open Sans" charset="0"/>
          <a:ea typeface="Open Sans" charset="0"/>
          <a:cs typeface="Open Sans" charset="0"/>
        </a:defRPr>
      </a:lvl3pPr>
      <a:lvl4pPr marL="1180920" indent="-288030" algn="l" defTabSz="1440144" rtl="0" eaLnBrk="1" latinLnBrk="0" hangingPunct="1">
        <a:lnSpc>
          <a:spcPct val="90000"/>
        </a:lnSpc>
        <a:spcBef>
          <a:spcPts val="316"/>
        </a:spcBef>
        <a:spcAft>
          <a:spcPts val="630"/>
        </a:spcAft>
        <a:buClr>
          <a:srgbClr val="5998C8"/>
        </a:buClr>
        <a:buFont typeface="Arial" charset="0"/>
        <a:buChar char="•"/>
        <a:defRPr sz="4200" b="0" i="0" kern="1200">
          <a:solidFill>
            <a:srgbClr val="003150"/>
          </a:solidFill>
          <a:latin typeface="Open Sans" charset="0"/>
          <a:ea typeface="Open Sans" charset="0"/>
          <a:cs typeface="Open Sans" charset="0"/>
        </a:defRPr>
      </a:lvl4pPr>
      <a:lvl5pPr marL="1468947" indent="-288030" algn="l" defTabSz="1440144" rtl="0" eaLnBrk="1" latinLnBrk="0" hangingPunct="1">
        <a:lnSpc>
          <a:spcPct val="90000"/>
        </a:lnSpc>
        <a:spcBef>
          <a:spcPts val="316"/>
        </a:spcBef>
        <a:spcAft>
          <a:spcPts val="630"/>
        </a:spcAft>
        <a:buClr>
          <a:srgbClr val="5998C8"/>
        </a:buClr>
        <a:buFont typeface="Arial" charset="0"/>
        <a:buChar char="•"/>
        <a:defRPr sz="4200" b="0" i="0" kern="1200">
          <a:solidFill>
            <a:srgbClr val="003150"/>
          </a:solidFill>
          <a:latin typeface="Open Sans" charset="0"/>
          <a:ea typeface="Open Sans" charset="0"/>
          <a:cs typeface="Open Sans" charset="0"/>
        </a:defRPr>
      </a:lvl5pPr>
      <a:lvl6pPr marL="1732455" indent="-360038" algn="l" defTabSz="1440144" rtl="0" eaLnBrk="1" latinLnBrk="0" hangingPunct="1">
        <a:lnSpc>
          <a:spcPct val="90000"/>
        </a:lnSpc>
        <a:spcBef>
          <a:spcPts val="316"/>
        </a:spcBef>
        <a:spcAft>
          <a:spcPts val="630"/>
        </a:spcAft>
        <a:buClr>
          <a:schemeClr val="accent1"/>
        </a:buClr>
        <a:buFont typeface="Calibri" pitchFamily="34" charset="0"/>
        <a:buChar char="◦"/>
        <a:defRPr sz="2206" kern="1200">
          <a:solidFill>
            <a:schemeClr val="tx1">
              <a:lumMod val="75000"/>
              <a:lumOff val="25000"/>
            </a:schemeClr>
          </a:solidFill>
          <a:latin typeface="+mn-lt"/>
          <a:ea typeface="+mn-ea"/>
          <a:cs typeface="+mn-cs"/>
        </a:defRPr>
      </a:lvl6pPr>
      <a:lvl7pPr marL="2047450" indent="-360038" algn="l" defTabSz="1440144" rtl="0" eaLnBrk="1" latinLnBrk="0" hangingPunct="1">
        <a:lnSpc>
          <a:spcPct val="90000"/>
        </a:lnSpc>
        <a:spcBef>
          <a:spcPts val="316"/>
        </a:spcBef>
        <a:spcAft>
          <a:spcPts val="630"/>
        </a:spcAft>
        <a:buClr>
          <a:schemeClr val="accent1"/>
        </a:buClr>
        <a:buFont typeface="Calibri" pitchFamily="34" charset="0"/>
        <a:buChar char="◦"/>
        <a:defRPr sz="2206" kern="1200">
          <a:solidFill>
            <a:schemeClr val="tx1">
              <a:lumMod val="75000"/>
              <a:lumOff val="25000"/>
            </a:schemeClr>
          </a:solidFill>
          <a:latin typeface="+mn-lt"/>
          <a:ea typeface="+mn-ea"/>
          <a:cs typeface="+mn-cs"/>
        </a:defRPr>
      </a:lvl7pPr>
      <a:lvl8pPr marL="2362441" indent="-360038" algn="l" defTabSz="1440144" rtl="0" eaLnBrk="1" latinLnBrk="0" hangingPunct="1">
        <a:lnSpc>
          <a:spcPct val="90000"/>
        </a:lnSpc>
        <a:spcBef>
          <a:spcPts val="316"/>
        </a:spcBef>
        <a:spcAft>
          <a:spcPts val="630"/>
        </a:spcAft>
        <a:buClr>
          <a:schemeClr val="accent1"/>
        </a:buClr>
        <a:buFont typeface="Calibri" pitchFamily="34" charset="0"/>
        <a:buChar char="◦"/>
        <a:defRPr sz="2206" kern="1200">
          <a:solidFill>
            <a:schemeClr val="tx1">
              <a:lumMod val="75000"/>
              <a:lumOff val="25000"/>
            </a:schemeClr>
          </a:solidFill>
          <a:latin typeface="+mn-lt"/>
          <a:ea typeface="+mn-ea"/>
          <a:cs typeface="+mn-cs"/>
        </a:defRPr>
      </a:lvl8pPr>
      <a:lvl9pPr marL="2677433" indent="-360038" algn="l" defTabSz="1440144" rtl="0" eaLnBrk="1" latinLnBrk="0" hangingPunct="1">
        <a:lnSpc>
          <a:spcPct val="90000"/>
        </a:lnSpc>
        <a:spcBef>
          <a:spcPts val="316"/>
        </a:spcBef>
        <a:spcAft>
          <a:spcPts val="630"/>
        </a:spcAft>
        <a:buClr>
          <a:schemeClr val="accent1"/>
        </a:buClr>
        <a:buFont typeface="Calibri" pitchFamily="34" charset="0"/>
        <a:buChar char="◦"/>
        <a:defRPr sz="2206" kern="1200">
          <a:solidFill>
            <a:schemeClr val="tx1">
              <a:lumMod val="75000"/>
              <a:lumOff val="25000"/>
            </a:schemeClr>
          </a:solidFill>
          <a:latin typeface="+mn-lt"/>
          <a:ea typeface="+mn-ea"/>
          <a:cs typeface="+mn-cs"/>
        </a:defRPr>
      </a:lvl9pPr>
    </p:bodyStyle>
    <p:otherStyle>
      <a:defPPr>
        <a:defRPr lang="en-US"/>
      </a:defPPr>
      <a:lvl1pPr marL="0" algn="l" defTabSz="1440144" rtl="0" eaLnBrk="1" latinLnBrk="0" hangingPunct="1">
        <a:defRPr sz="2836" kern="1200">
          <a:solidFill>
            <a:schemeClr val="tx1"/>
          </a:solidFill>
          <a:latin typeface="+mn-lt"/>
          <a:ea typeface="+mn-ea"/>
          <a:cs typeface="+mn-cs"/>
        </a:defRPr>
      </a:lvl1pPr>
      <a:lvl2pPr marL="720070" algn="l" defTabSz="1440144" rtl="0" eaLnBrk="1" latinLnBrk="0" hangingPunct="1">
        <a:defRPr sz="2836" kern="1200">
          <a:solidFill>
            <a:schemeClr val="tx1"/>
          </a:solidFill>
          <a:latin typeface="+mn-lt"/>
          <a:ea typeface="+mn-ea"/>
          <a:cs typeface="+mn-cs"/>
        </a:defRPr>
      </a:lvl2pPr>
      <a:lvl3pPr marL="1440144" algn="l" defTabSz="1440144" rtl="0" eaLnBrk="1" latinLnBrk="0" hangingPunct="1">
        <a:defRPr sz="2836" kern="1200">
          <a:solidFill>
            <a:schemeClr val="tx1"/>
          </a:solidFill>
          <a:latin typeface="+mn-lt"/>
          <a:ea typeface="+mn-ea"/>
          <a:cs typeface="+mn-cs"/>
        </a:defRPr>
      </a:lvl3pPr>
      <a:lvl4pPr marL="2160217" algn="l" defTabSz="1440144" rtl="0" eaLnBrk="1" latinLnBrk="0" hangingPunct="1">
        <a:defRPr sz="2836" kern="1200">
          <a:solidFill>
            <a:schemeClr val="tx1"/>
          </a:solidFill>
          <a:latin typeface="+mn-lt"/>
          <a:ea typeface="+mn-ea"/>
          <a:cs typeface="+mn-cs"/>
        </a:defRPr>
      </a:lvl4pPr>
      <a:lvl5pPr marL="2880290" algn="l" defTabSz="1440144" rtl="0" eaLnBrk="1" latinLnBrk="0" hangingPunct="1">
        <a:defRPr sz="2836" kern="1200">
          <a:solidFill>
            <a:schemeClr val="tx1"/>
          </a:solidFill>
          <a:latin typeface="+mn-lt"/>
          <a:ea typeface="+mn-ea"/>
          <a:cs typeface="+mn-cs"/>
        </a:defRPr>
      </a:lvl5pPr>
      <a:lvl6pPr marL="3600360" algn="l" defTabSz="1440144" rtl="0" eaLnBrk="1" latinLnBrk="0" hangingPunct="1">
        <a:defRPr sz="2836" kern="1200">
          <a:solidFill>
            <a:schemeClr val="tx1"/>
          </a:solidFill>
          <a:latin typeface="+mn-lt"/>
          <a:ea typeface="+mn-ea"/>
          <a:cs typeface="+mn-cs"/>
        </a:defRPr>
      </a:lvl6pPr>
      <a:lvl7pPr marL="4320434" algn="l" defTabSz="1440144" rtl="0" eaLnBrk="1" latinLnBrk="0" hangingPunct="1">
        <a:defRPr sz="2836" kern="1200">
          <a:solidFill>
            <a:schemeClr val="tx1"/>
          </a:solidFill>
          <a:latin typeface="+mn-lt"/>
          <a:ea typeface="+mn-ea"/>
          <a:cs typeface="+mn-cs"/>
        </a:defRPr>
      </a:lvl7pPr>
      <a:lvl8pPr marL="5040504" algn="l" defTabSz="1440144" rtl="0" eaLnBrk="1" latinLnBrk="0" hangingPunct="1">
        <a:defRPr sz="2836" kern="1200">
          <a:solidFill>
            <a:schemeClr val="tx1"/>
          </a:solidFill>
          <a:latin typeface="+mn-lt"/>
          <a:ea typeface="+mn-ea"/>
          <a:cs typeface="+mn-cs"/>
        </a:defRPr>
      </a:lvl8pPr>
      <a:lvl9pPr marL="5760574" algn="l" defTabSz="1440144" rtl="0" eaLnBrk="1" latinLnBrk="0" hangingPunct="1">
        <a:defRPr sz="28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24" userDrawn="1">
          <p15:clr>
            <a:srgbClr val="F26B43"/>
          </p15:clr>
        </p15:guide>
        <p15:guide id="2" pos="144" userDrawn="1">
          <p15:clr>
            <a:srgbClr val="F26B43"/>
          </p15:clr>
        </p15:guide>
        <p15:guide id="3" pos="10368" userDrawn="1">
          <p15:clr>
            <a:srgbClr val="F26B43"/>
          </p15:clr>
        </p15:guide>
        <p15:guide id="4" pos="20592" userDrawn="1">
          <p15:clr>
            <a:srgbClr val="F26B43"/>
          </p15:clr>
        </p15:guide>
        <p15:guide id="5" orient="horz" pos="11952" userDrawn="1">
          <p15:clr>
            <a:srgbClr val="F26B43"/>
          </p15:clr>
        </p15:guide>
        <p15:guide id="6" orient="horz" pos="1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435217" y="2753985"/>
            <a:ext cx="10020300" cy="5985149"/>
          </a:xfrm>
          <a:prstGeom prst="rect">
            <a:avLst/>
          </a:prstGeom>
          <a:noFill/>
          <a:ln w="9525">
            <a:noFill/>
            <a:miter lim="800000"/>
            <a:headEnd/>
            <a:tailEnd/>
          </a:ln>
        </p:spPr>
        <p:txBody>
          <a:bodyPr wrap="square" lIns="52247" tIns="26123" rIns="52247" bIns="26123" anchor="t">
            <a:spAutoFit/>
          </a:bodyPr>
          <a:lstStyle>
            <a:defPPr>
              <a:defRPr lang="en-US"/>
            </a:defPPr>
            <a:lvl1pPr marL="0" algn="l" defTabSz="2455602" rtl="0" eaLnBrk="1" latinLnBrk="0" hangingPunct="1">
              <a:defRPr sz="4900" kern="1200">
                <a:solidFill>
                  <a:schemeClr val="tx1"/>
                </a:solidFill>
                <a:latin typeface="+mn-lt"/>
                <a:ea typeface="+mn-ea"/>
                <a:cs typeface="+mn-cs"/>
              </a:defRPr>
            </a:lvl1pPr>
            <a:lvl2pPr marL="1227801" algn="l" defTabSz="2455602" rtl="0" eaLnBrk="1" latinLnBrk="0" hangingPunct="1">
              <a:defRPr sz="4900" kern="1200">
                <a:solidFill>
                  <a:schemeClr val="tx1"/>
                </a:solidFill>
                <a:latin typeface="+mn-lt"/>
                <a:ea typeface="+mn-ea"/>
                <a:cs typeface="+mn-cs"/>
              </a:defRPr>
            </a:lvl2pPr>
            <a:lvl3pPr marL="2455602" algn="l" defTabSz="2455602" rtl="0" eaLnBrk="1" latinLnBrk="0" hangingPunct="1">
              <a:defRPr sz="4900" kern="1200">
                <a:solidFill>
                  <a:schemeClr val="tx1"/>
                </a:solidFill>
                <a:latin typeface="+mn-lt"/>
                <a:ea typeface="+mn-ea"/>
                <a:cs typeface="+mn-cs"/>
              </a:defRPr>
            </a:lvl3pPr>
            <a:lvl4pPr marL="3683403" algn="l" defTabSz="2455602" rtl="0" eaLnBrk="1" latinLnBrk="0" hangingPunct="1">
              <a:defRPr sz="4900" kern="1200">
                <a:solidFill>
                  <a:schemeClr val="tx1"/>
                </a:solidFill>
                <a:latin typeface="+mn-lt"/>
                <a:ea typeface="+mn-ea"/>
                <a:cs typeface="+mn-cs"/>
              </a:defRPr>
            </a:lvl4pPr>
            <a:lvl5pPr marL="4911204" algn="l" defTabSz="2455602" rtl="0" eaLnBrk="1" latinLnBrk="0" hangingPunct="1">
              <a:defRPr sz="4900" kern="1200">
                <a:solidFill>
                  <a:schemeClr val="tx1"/>
                </a:solidFill>
                <a:latin typeface="+mn-lt"/>
                <a:ea typeface="+mn-ea"/>
                <a:cs typeface="+mn-cs"/>
              </a:defRPr>
            </a:lvl5pPr>
            <a:lvl6pPr marL="6139005" algn="l" defTabSz="2455602" rtl="0" eaLnBrk="1" latinLnBrk="0" hangingPunct="1">
              <a:defRPr sz="4900" kern="1200">
                <a:solidFill>
                  <a:schemeClr val="tx1"/>
                </a:solidFill>
                <a:latin typeface="+mn-lt"/>
                <a:ea typeface="+mn-ea"/>
                <a:cs typeface="+mn-cs"/>
              </a:defRPr>
            </a:lvl6pPr>
            <a:lvl7pPr marL="7366806" algn="l" defTabSz="2455602" rtl="0" eaLnBrk="1" latinLnBrk="0" hangingPunct="1">
              <a:defRPr sz="4900" kern="1200">
                <a:solidFill>
                  <a:schemeClr val="tx1"/>
                </a:solidFill>
                <a:latin typeface="+mn-lt"/>
                <a:ea typeface="+mn-ea"/>
                <a:cs typeface="+mn-cs"/>
              </a:defRPr>
            </a:lvl7pPr>
            <a:lvl8pPr marL="8594607" algn="l" defTabSz="2455602" rtl="0" eaLnBrk="1" latinLnBrk="0" hangingPunct="1">
              <a:defRPr sz="4900" kern="1200">
                <a:solidFill>
                  <a:schemeClr val="tx1"/>
                </a:solidFill>
                <a:latin typeface="+mn-lt"/>
                <a:ea typeface="+mn-ea"/>
                <a:cs typeface="+mn-cs"/>
              </a:defRPr>
            </a:lvl8pPr>
            <a:lvl9pPr marL="9822408" algn="l" defTabSz="2455602" rtl="0" eaLnBrk="1" latinLnBrk="0" hangingPunct="1">
              <a:defRPr sz="4900" kern="1200">
                <a:solidFill>
                  <a:schemeClr val="tx1"/>
                </a:solidFill>
                <a:latin typeface="+mn-lt"/>
                <a:ea typeface="+mn-ea"/>
                <a:cs typeface="+mn-cs"/>
              </a:defRPr>
            </a:lvl9pPr>
          </a:lstStyle>
          <a:p>
            <a:pPr marL="0" lvl="1" defTabSz="3041755" eaLnBrk="0" hangingPunct="0">
              <a:buClr>
                <a:srgbClr val="782327"/>
              </a:buClr>
              <a:buSzPct val="152000"/>
            </a:pPr>
            <a:r>
              <a:rPr lang="en-US" sz="3200" b="0" i="0" cap="all" dirty="0">
                <a:solidFill>
                  <a:schemeClr val="tx1"/>
                </a:solidFill>
                <a:latin typeface="Calibri" charset="0"/>
                <a:ea typeface="Calibri" charset="0"/>
                <a:cs typeface="Calibri" charset="0"/>
              </a:rPr>
              <a:t>Introduction</a:t>
            </a:r>
            <a:endParaRPr lang="en-US" sz="1800" dirty="0">
              <a:solidFill>
                <a:srgbClr val="50575A"/>
              </a:solidFill>
              <a:latin typeface="Calibri Light" panose="020F0302020204030204"/>
              <a:ea typeface="Calibri Light" panose="020F0302020204030204"/>
              <a:cs typeface="Arial" pitchFamily="34" charset="0"/>
            </a:endParaRPr>
          </a:p>
          <a:p>
            <a:pPr marL="342900" lvl="1" indent="-342900" defTabSz="3041755">
              <a:spcAft>
                <a:spcPts val="728"/>
              </a:spcAft>
              <a:buFont typeface="Arial"/>
              <a:buChar char="•"/>
            </a:pPr>
            <a:r>
              <a:rPr lang="en-US" sz="2400" dirty="0">
                <a:solidFill>
                  <a:srgbClr val="000000"/>
                </a:solidFill>
                <a:latin typeface="Calibri Light"/>
                <a:ea typeface="Calibri Light"/>
                <a:cs typeface="Calibri Light"/>
              </a:rPr>
              <a:t>Maternal mortality rates in the United States are 2-3 times higher than in other high-income countries, with rural populations experiencing higher morbidity rates due to social drivers of health, maternity care deserts, and rural hospital closures (Bozkurt et al., 2025; Gunja et al., 2024). </a:t>
            </a:r>
          </a:p>
          <a:p>
            <a:pPr marL="342900" lvl="1" indent="-342900" defTabSz="3041755">
              <a:spcAft>
                <a:spcPts val="728"/>
              </a:spcAft>
              <a:buFont typeface="Arial"/>
              <a:buChar char="•"/>
            </a:pPr>
            <a:r>
              <a:rPr lang="en-US" sz="2400" dirty="0">
                <a:solidFill>
                  <a:srgbClr val="000000"/>
                </a:solidFill>
                <a:latin typeface="Calibri Light"/>
                <a:ea typeface="Calibri Light"/>
                <a:cs typeface="Calibri Light"/>
              </a:rPr>
              <a:t>Midwifery care is a holistic approach associated with reduced interventions, positive birthing experiences, and cost savings compared with obstetric care (National Association of Certified Professional Midwives, 2024a; The American College of Nurse Midwives, 2025c). </a:t>
            </a:r>
          </a:p>
          <a:p>
            <a:pPr marL="342900" lvl="1" indent="-342900" defTabSz="3041755">
              <a:spcAft>
                <a:spcPts val="728"/>
              </a:spcAft>
              <a:buFont typeface="Arial"/>
              <a:buChar char="•"/>
            </a:pPr>
            <a:r>
              <a:rPr lang="en-US" sz="2400" dirty="0">
                <a:solidFill>
                  <a:srgbClr val="000000"/>
                </a:solidFill>
                <a:latin typeface="Calibri Light"/>
                <a:ea typeface="Calibri Light"/>
                <a:cs typeface="Calibri Light"/>
              </a:rPr>
              <a:t>While several studies have explored the benefits of midwifery care compared to other maternity care models within urban areas of the U.S. and other countries around the world (Sandall et al., 2024; Tietjen et al., 2021; Nasiri et al., 2025), none of these studies include the outcomes and accessibility of midwifery care in rural populations across the United States.</a:t>
            </a:r>
          </a:p>
          <a:p>
            <a:pPr marL="342900" lvl="1" indent="-342900" defTabSz="3041755">
              <a:spcAft>
                <a:spcPts val="728"/>
              </a:spcAft>
              <a:buFont typeface="Arial"/>
              <a:buChar char="•"/>
            </a:pPr>
            <a:endParaRPr lang="en-US" sz="2400" dirty="0">
              <a:solidFill>
                <a:schemeClr val="accent2">
                  <a:lumMod val="50000"/>
                </a:schemeClr>
              </a:solidFill>
              <a:latin typeface="Calibri Light"/>
              <a:ea typeface="Calibri Light"/>
              <a:cs typeface="Arial"/>
            </a:endParaRPr>
          </a:p>
        </p:txBody>
      </p:sp>
      <p:sp>
        <p:nvSpPr>
          <p:cNvPr id="4" name="Subtitle 2"/>
          <p:cNvSpPr txBox="1">
            <a:spLocks/>
          </p:cNvSpPr>
          <p:nvPr/>
        </p:nvSpPr>
        <p:spPr>
          <a:xfrm>
            <a:off x="2918597" y="1886741"/>
            <a:ext cx="27157680" cy="585644"/>
          </a:xfrm>
          <a:prstGeom prst="rect">
            <a:avLst/>
          </a:prstGeom>
        </p:spPr>
        <p:txBody>
          <a:bodyPr lIns="91440" tIns="45720" rIns="91440" bIns="45720" anchor="t">
            <a:normAutofit/>
          </a:bodyPr>
          <a:lstStyle>
            <a:lvl1pPr marL="0" indent="0" algn="r" defTabSz="1440144" rtl="0" eaLnBrk="1" latinLnBrk="0" hangingPunct="1">
              <a:lnSpc>
                <a:spcPct val="90000"/>
              </a:lnSpc>
              <a:spcBef>
                <a:spcPts val="1890"/>
              </a:spcBef>
              <a:spcAft>
                <a:spcPts val="316"/>
              </a:spcAft>
              <a:buClr>
                <a:schemeClr val="accent1"/>
              </a:buClr>
              <a:buSzPct val="100000"/>
              <a:buFont typeface="Calibri" panose="020F0502020204030204" pitchFamily="34" charset="0"/>
              <a:buNone/>
              <a:defRPr sz="3780" b="0" i="0" kern="1200" cap="all" spc="316" baseline="0">
                <a:solidFill>
                  <a:schemeClr val="tx2"/>
                </a:solidFill>
                <a:latin typeface="Open Sans Light" charset="0"/>
                <a:ea typeface="Open Sans Light" charset="0"/>
                <a:cs typeface="Open Sans Light" charset="0"/>
              </a:defRPr>
            </a:lvl1pPr>
            <a:lvl2pPr marL="720070" indent="0" algn="ctr" defTabSz="1440144" rtl="0" eaLnBrk="1" latinLnBrk="0" hangingPunct="1">
              <a:lnSpc>
                <a:spcPct val="90000"/>
              </a:lnSpc>
              <a:spcBef>
                <a:spcPts val="316"/>
              </a:spcBef>
              <a:spcAft>
                <a:spcPts val="630"/>
              </a:spcAft>
              <a:buClr>
                <a:srgbClr val="5998C8"/>
              </a:buClr>
              <a:buFont typeface="Arial" charset="0"/>
              <a:buNone/>
              <a:defRPr sz="3780" b="0" i="0" kern="1200">
                <a:solidFill>
                  <a:srgbClr val="003150"/>
                </a:solidFill>
                <a:latin typeface="Open Sans" charset="0"/>
                <a:ea typeface="Open Sans" charset="0"/>
                <a:cs typeface="Open Sans" charset="0"/>
              </a:defRPr>
            </a:lvl2pPr>
            <a:lvl3pPr marL="1440144" indent="0" algn="ctr" defTabSz="1440144" rtl="0" eaLnBrk="1" latinLnBrk="0" hangingPunct="1">
              <a:lnSpc>
                <a:spcPct val="90000"/>
              </a:lnSpc>
              <a:spcBef>
                <a:spcPts val="316"/>
              </a:spcBef>
              <a:spcAft>
                <a:spcPts val="630"/>
              </a:spcAft>
              <a:buClr>
                <a:srgbClr val="5998C8"/>
              </a:buClr>
              <a:buFont typeface="Arial" charset="0"/>
              <a:buNone/>
              <a:defRPr sz="3780" b="0" i="0" kern="1200">
                <a:solidFill>
                  <a:srgbClr val="003150"/>
                </a:solidFill>
                <a:latin typeface="Open Sans" charset="0"/>
                <a:ea typeface="Open Sans" charset="0"/>
                <a:cs typeface="Open Sans" charset="0"/>
              </a:defRPr>
            </a:lvl3pPr>
            <a:lvl4pPr marL="2160217" indent="0" algn="ctr" defTabSz="1440144" rtl="0" eaLnBrk="1" latinLnBrk="0" hangingPunct="1">
              <a:lnSpc>
                <a:spcPct val="90000"/>
              </a:lnSpc>
              <a:spcBef>
                <a:spcPts val="316"/>
              </a:spcBef>
              <a:spcAft>
                <a:spcPts val="630"/>
              </a:spcAft>
              <a:buClr>
                <a:srgbClr val="5998C8"/>
              </a:buClr>
              <a:buFont typeface="Arial" charset="0"/>
              <a:buNone/>
              <a:defRPr sz="3150" b="0" i="0" kern="1200">
                <a:solidFill>
                  <a:srgbClr val="003150"/>
                </a:solidFill>
                <a:latin typeface="Open Sans" charset="0"/>
                <a:ea typeface="Open Sans" charset="0"/>
                <a:cs typeface="Open Sans" charset="0"/>
              </a:defRPr>
            </a:lvl4pPr>
            <a:lvl5pPr marL="2880290" indent="0" algn="ctr" defTabSz="1440144" rtl="0" eaLnBrk="1" latinLnBrk="0" hangingPunct="1">
              <a:lnSpc>
                <a:spcPct val="90000"/>
              </a:lnSpc>
              <a:spcBef>
                <a:spcPts val="316"/>
              </a:spcBef>
              <a:spcAft>
                <a:spcPts val="630"/>
              </a:spcAft>
              <a:buClr>
                <a:srgbClr val="5998C8"/>
              </a:buClr>
              <a:buFont typeface="Arial" charset="0"/>
              <a:buNone/>
              <a:defRPr sz="3150" b="0" i="0" kern="1200">
                <a:solidFill>
                  <a:srgbClr val="003150"/>
                </a:solidFill>
                <a:latin typeface="Open Sans" charset="0"/>
                <a:ea typeface="Open Sans" charset="0"/>
                <a:cs typeface="Open Sans" charset="0"/>
              </a:defRPr>
            </a:lvl5pPr>
            <a:lvl6pPr marL="3600360" indent="0" algn="ctr" defTabSz="1440144" rtl="0" eaLnBrk="1" latinLnBrk="0" hangingPunct="1">
              <a:lnSpc>
                <a:spcPct val="90000"/>
              </a:lnSpc>
              <a:spcBef>
                <a:spcPts val="316"/>
              </a:spcBef>
              <a:spcAft>
                <a:spcPts val="630"/>
              </a:spcAft>
              <a:buClr>
                <a:schemeClr val="accent1"/>
              </a:buClr>
              <a:buFont typeface="Calibri" pitchFamily="34" charset="0"/>
              <a:buNone/>
              <a:defRPr sz="3150" kern="1200">
                <a:solidFill>
                  <a:schemeClr val="tx1">
                    <a:lumMod val="75000"/>
                    <a:lumOff val="25000"/>
                  </a:schemeClr>
                </a:solidFill>
                <a:latin typeface="+mn-lt"/>
                <a:ea typeface="+mn-ea"/>
                <a:cs typeface="+mn-cs"/>
              </a:defRPr>
            </a:lvl6pPr>
            <a:lvl7pPr marL="4320434" indent="0" algn="ctr" defTabSz="1440144" rtl="0" eaLnBrk="1" latinLnBrk="0" hangingPunct="1">
              <a:lnSpc>
                <a:spcPct val="90000"/>
              </a:lnSpc>
              <a:spcBef>
                <a:spcPts val="316"/>
              </a:spcBef>
              <a:spcAft>
                <a:spcPts val="630"/>
              </a:spcAft>
              <a:buClr>
                <a:schemeClr val="accent1"/>
              </a:buClr>
              <a:buFont typeface="Calibri" pitchFamily="34" charset="0"/>
              <a:buNone/>
              <a:defRPr sz="3150" kern="1200">
                <a:solidFill>
                  <a:schemeClr val="tx1">
                    <a:lumMod val="75000"/>
                    <a:lumOff val="25000"/>
                  </a:schemeClr>
                </a:solidFill>
                <a:latin typeface="+mn-lt"/>
                <a:ea typeface="+mn-ea"/>
                <a:cs typeface="+mn-cs"/>
              </a:defRPr>
            </a:lvl7pPr>
            <a:lvl8pPr marL="5040504" indent="0" algn="ctr" defTabSz="1440144" rtl="0" eaLnBrk="1" latinLnBrk="0" hangingPunct="1">
              <a:lnSpc>
                <a:spcPct val="90000"/>
              </a:lnSpc>
              <a:spcBef>
                <a:spcPts val="316"/>
              </a:spcBef>
              <a:spcAft>
                <a:spcPts val="630"/>
              </a:spcAft>
              <a:buClr>
                <a:schemeClr val="accent1"/>
              </a:buClr>
              <a:buFont typeface="Calibri" pitchFamily="34" charset="0"/>
              <a:buNone/>
              <a:defRPr sz="3150" kern="1200">
                <a:solidFill>
                  <a:schemeClr val="tx1">
                    <a:lumMod val="75000"/>
                    <a:lumOff val="25000"/>
                  </a:schemeClr>
                </a:solidFill>
                <a:latin typeface="+mn-lt"/>
                <a:ea typeface="+mn-ea"/>
                <a:cs typeface="+mn-cs"/>
              </a:defRPr>
            </a:lvl8pPr>
            <a:lvl9pPr marL="5760574" indent="0" algn="ctr" defTabSz="1440144" rtl="0" eaLnBrk="1" latinLnBrk="0" hangingPunct="1">
              <a:lnSpc>
                <a:spcPct val="90000"/>
              </a:lnSpc>
              <a:spcBef>
                <a:spcPts val="316"/>
              </a:spcBef>
              <a:spcAft>
                <a:spcPts val="630"/>
              </a:spcAft>
              <a:buClr>
                <a:schemeClr val="accent1"/>
              </a:buClr>
              <a:buFont typeface="Calibri" pitchFamily="34" charset="0"/>
              <a:buNone/>
              <a:defRPr sz="3150" kern="1200">
                <a:solidFill>
                  <a:schemeClr val="tx1">
                    <a:lumMod val="75000"/>
                    <a:lumOff val="25000"/>
                  </a:schemeClr>
                </a:solidFill>
                <a:latin typeface="+mn-lt"/>
                <a:ea typeface="+mn-ea"/>
                <a:cs typeface="+mn-cs"/>
              </a:defRPr>
            </a:lvl9pPr>
          </a:lstStyle>
          <a:p>
            <a:pPr algn="ctr"/>
            <a:r>
              <a:rPr lang="en-US" sz="3600" dirty="0">
                <a:solidFill>
                  <a:srgbClr val="458EC2"/>
                </a:solidFill>
                <a:latin typeface="Open Sans Light"/>
                <a:ea typeface="Open Sans Light"/>
                <a:cs typeface="Open Sans Light"/>
              </a:rPr>
              <a:t>Jewel Benton, BSN Candidate &amp; Rhonda K Lanning, DNP, CNM, IBCLC, LCCE, FACNM, RN </a:t>
            </a:r>
            <a:endParaRPr lang="en-US" sz="3600" dirty="0">
              <a:solidFill>
                <a:srgbClr val="458EC2"/>
              </a:solidFill>
            </a:endParaRPr>
          </a:p>
        </p:txBody>
      </p:sp>
      <p:sp>
        <p:nvSpPr>
          <p:cNvPr id="5" name="Title Placeholder 1"/>
          <p:cNvSpPr txBox="1">
            <a:spLocks/>
          </p:cNvSpPr>
          <p:nvPr/>
        </p:nvSpPr>
        <p:spPr>
          <a:xfrm>
            <a:off x="2876068" y="452338"/>
            <a:ext cx="27200209" cy="1017318"/>
          </a:xfrm>
          <a:prstGeom prst="rect">
            <a:avLst/>
          </a:prstGeom>
        </p:spPr>
        <p:txBody>
          <a:bodyPr vert="horz" lIns="91440" tIns="45720" rIns="91440" bIns="45720" rtlCol="0" anchor="b">
            <a:normAutofit/>
          </a:bodyPr>
          <a:lstStyle>
            <a:lvl1pPr algn="ctr" defTabSz="1440144" rtl="0" eaLnBrk="1" latinLnBrk="0" hangingPunct="1">
              <a:lnSpc>
                <a:spcPct val="85000"/>
              </a:lnSpc>
              <a:spcBef>
                <a:spcPct val="0"/>
              </a:spcBef>
              <a:buNone/>
              <a:defRPr sz="6000" b="0" i="0" kern="1200" spc="-78" baseline="0">
                <a:solidFill>
                  <a:schemeClr val="bg1"/>
                </a:solidFill>
                <a:latin typeface="Open Sans" charset="0"/>
                <a:ea typeface="Open Sans" charset="0"/>
                <a:cs typeface="Open Sans" charset="0"/>
              </a:defRPr>
            </a:lvl1pPr>
          </a:lstStyle>
          <a:p>
            <a:r>
              <a:rPr lang="en-US" dirty="0">
                <a:solidFill>
                  <a:srgbClr val="FFFFFF"/>
                </a:solidFill>
                <a:latin typeface="Open Sans"/>
                <a:cs typeface="Open Sans"/>
              </a:rPr>
              <a:t>Midwifery Care in Rural Settings in the United States: A Scoping Review</a:t>
            </a:r>
          </a:p>
        </p:txBody>
      </p:sp>
      <p:sp>
        <p:nvSpPr>
          <p:cNvPr id="8" name="Text Box 9"/>
          <p:cNvSpPr txBox="1">
            <a:spLocks noChangeArrowheads="1"/>
          </p:cNvSpPr>
          <p:nvPr/>
        </p:nvSpPr>
        <p:spPr bwMode="auto">
          <a:xfrm>
            <a:off x="21623576" y="8593849"/>
            <a:ext cx="10204132" cy="1037641"/>
          </a:xfrm>
          <a:prstGeom prst="rect">
            <a:avLst/>
          </a:prstGeom>
          <a:noFill/>
          <a:ln w="9525">
            <a:noFill/>
            <a:miter lim="800000"/>
            <a:headEnd/>
            <a:tailEnd/>
          </a:ln>
        </p:spPr>
        <p:txBody>
          <a:bodyPr wrap="square" lIns="52247" tIns="26123" rIns="52247" bIns="26123" anchor="t">
            <a:spAutoFit/>
          </a:bodyPr>
          <a:lstStyle>
            <a:defPPr>
              <a:defRPr lang="en-US"/>
            </a:defPPr>
            <a:lvl1pPr marL="0" algn="l" defTabSz="2455602" rtl="0" eaLnBrk="1" latinLnBrk="0" hangingPunct="1">
              <a:defRPr sz="4900" kern="1200">
                <a:solidFill>
                  <a:schemeClr val="tx1"/>
                </a:solidFill>
                <a:latin typeface="+mn-lt"/>
                <a:ea typeface="+mn-ea"/>
                <a:cs typeface="+mn-cs"/>
              </a:defRPr>
            </a:lvl1pPr>
            <a:lvl2pPr marL="1227801" algn="l" defTabSz="2455602" rtl="0" eaLnBrk="1" latinLnBrk="0" hangingPunct="1">
              <a:defRPr sz="4900" kern="1200">
                <a:solidFill>
                  <a:schemeClr val="tx1"/>
                </a:solidFill>
                <a:latin typeface="+mn-lt"/>
                <a:ea typeface="+mn-ea"/>
                <a:cs typeface="+mn-cs"/>
              </a:defRPr>
            </a:lvl2pPr>
            <a:lvl3pPr marL="2455602" algn="l" defTabSz="2455602" rtl="0" eaLnBrk="1" latinLnBrk="0" hangingPunct="1">
              <a:defRPr sz="4900" kern="1200">
                <a:solidFill>
                  <a:schemeClr val="tx1"/>
                </a:solidFill>
                <a:latin typeface="+mn-lt"/>
                <a:ea typeface="+mn-ea"/>
                <a:cs typeface="+mn-cs"/>
              </a:defRPr>
            </a:lvl3pPr>
            <a:lvl4pPr marL="3683403" algn="l" defTabSz="2455602" rtl="0" eaLnBrk="1" latinLnBrk="0" hangingPunct="1">
              <a:defRPr sz="4900" kern="1200">
                <a:solidFill>
                  <a:schemeClr val="tx1"/>
                </a:solidFill>
                <a:latin typeface="+mn-lt"/>
                <a:ea typeface="+mn-ea"/>
                <a:cs typeface="+mn-cs"/>
              </a:defRPr>
            </a:lvl4pPr>
            <a:lvl5pPr marL="4911204" algn="l" defTabSz="2455602" rtl="0" eaLnBrk="1" latinLnBrk="0" hangingPunct="1">
              <a:defRPr sz="4900" kern="1200">
                <a:solidFill>
                  <a:schemeClr val="tx1"/>
                </a:solidFill>
                <a:latin typeface="+mn-lt"/>
                <a:ea typeface="+mn-ea"/>
                <a:cs typeface="+mn-cs"/>
              </a:defRPr>
            </a:lvl5pPr>
            <a:lvl6pPr marL="6139005" algn="l" defTabSz="2455602" rtl="0" eaLnBrk="1" latinLnBrk="0" hangingPunct="1">
              <a:defRPr sz="4900" kern="1200">
                <a:solidFill>
                  <a:schemeClr val="tx1"/>
                </a:solidFill>
                <a:latin typeface="+mn-lt"/>
                <a:ea typeface="+mn-ea"/>
                <a:cs typeface="+mn-cs"/>
              </a:defRPr>
            </a:lvl6pPr>
            <a:lvl7pPr marL="7366806" algn="l" defTabSz="2455602" rtl="0" eaLnBrk="1" latinLnBrk="0" hangingPunct="1">
              <a:defRPr sz="4900" kern="1200">
                <a:solidFill>
                  <a:schemeClr val="tx1"/>
                </a:solidFill>
                <a:latin typeface="+mn-lt"/>
                <a:ea typeface="+mn-ea"/>
                <a:cs typeface="+mn-cs"/>
              </a:defRPr>
            </a:lvl7pPr>
            <a:lvl8pPr marL="8594607" algn="l" defTabSz="2455602" rtl="0" eaLnBrk="1" latinLnBrk="0" hangingPunct="1">
              <a:defRPr sz="4900" kern="1200">
                <a:solidFill>
                  <a:schemeClr val="tx1"/>
                </a:solidFill>
                <a:latin typeface="+mn-lt"/>
                <a:ea typeface="+mn-ea"/>
                <a:cs typeface="+mn-cs"/>
              </a:defRPr>
            </a:lvl8pPr>
            <a:lvl9pPr marL="9822408" algn="l" defTabSz="2455602" rtl="0" eaLnBrk="1" latinLnBrk="0" hangingPunct="1">
              <a:defRPr sz="4900" kern="1200">
                <a:solidFill>
                  <a:schemeClr val="tx1"/>
                </a:solidFill>
                <a:latin typeface="+mn-lt"/>
                <a:ea typeface="+mn-ea"/>
                <a:cs typeface="+mn-cs"/>
              </a:defRPr>
            </a:lvl9pPr>
          </a:lstStyle>
          <a:p>
            <a:pPr marL="0" lvl="1" defTabSz="3041755" eaLnBrk="0" hangingPunct="0">
              <a:buClr>
                <a:srgbClr val="782327"/>
              </a:buClr>
              <a:buSzPct val="152000"/>
            </a:pPr>
            <a:r>
              <a:rPr lang="en-US" sz="3200" cap="all" dirty="0">
                <a:latin typeface="Calibri"/>
                <a:ea typeface="Calibri"/>
                <a:cs typeface="Calibri"/>
              </a:rPr>
              <a:t>Gaps in research</a:t>
            </a:r>
          </a:p>
          <a:p>
            <a:pPr defTabSz="3041755">
              <a:buFont typeface="Arial"/>
              <a:buChar char="•"/>
            </a:pPr>
            <a:endParaRPr lang="en-US" sz="3200" cap="all" dirty="0">
              <a:ea typeface="Calibri"/>
              <a:cs typeface="Calibri"/>
            </a:endParaRPr>
          </a:p>
        </p:txBody>
      </p:sp>
      <p:sp>
        <p:nvSpPr>
          <p:cNvPr id="16" name="Text Box 9"/>
          <p:cNvSpPr txBox="1">
            <a:spLocks noChangeArrowheads="1"/>
          </p:cNvSpPr>
          <p:nvPr/>
        </p:nvSpPr>
        <p:spPr bwMode="auto">
          <a:xfrm>
            <a:off x="10672827" y="10778773"/>
            <a:ext cx="10360138" cy="545199"/>
          </a:xfrm>
          <a:prstGeom prst="rect">
            <a:avLst/>
          </a:prstGeom>
          <a:noFill/>
          <a:ln w="9525">
            <a:noFill/>
            <a:miter lim="800000"/>
            <a:headEnd/>
            <a:tailEnd/>
          </a:ln>
        </p:spPr>
        <p:txBody>
          <a:bodyPr wrap="square" lIns="52247" tIns="26123" rIns="52247" bIns="26123" anchor="t">
            <a:spAutoFit/>
          </a:bodyPr>
          <a:lstStyle>
            <a:defPPr>
              <a:defRPr lang="en-US"/>
            </a:defPPr>
            <a:lvl1pPr marL="0" algn="l" defTabSz="2455602" rtl="0" eaLnBrk="1" latinLnBrk="0" hangingPunct="1">
              <a:defRPr sz="4900" kern="1200">
                <a:solidFill>
                  <a:schemeClr val="tx1"/>
                </a:solidFill>
                <a:latin typeface="+mn-lt"/>
                <a:ea typeface="+mn-ea"/>
                <a:cs typeface="+mn-cs"/>
              </a:defRPr>
            </a:lvl1pPr>
            <a:lvl2pPr marL="1227801" algn="l" defTabSz="2455602" rtl="0" eaLnBrk="1" latinLnBrk="0" hangingPunct="1">
              <a:defRPr sz="4900" kern="1200">
                <a:solidFill>
                  <a:schemeClr val="tx1"/>
                </a:solidFill>
                <a:latin typeface="+mn-lt"/>
                <a:ea typeface="+mn-ea"/>
                <a:cs typeface="+mn-cs"/>
              </a:defRPr>
            </a:lvl2pPr>
            <a:lvl3pPr marL="2455602" algn="l" defTabSz="2455602" rtl="0" eaLnBrk="1" latinLnBrk="0" hangingPunct="1">
              <a:defRPr sz="4900" kern="1200">
                <a:solidFill>
                  <a:schemeClr val="tx1"/>
                </a:solidFill>
                <a:latin typeface="+mn-lt"/>
                <a:ea typeface="+mn-ea"/>
                <a:cs typeface="+mn-cs"/>
              </a:defRPr>
            </a:lvl3pPr>
            <a:lvl4pPr marL="3683403" algn="l" defTabSz="2455602" rtl="0" eaLnBrk="1" latinLnBrk="0" hangingPunct="1">
              <a:defRPr sz="4900" kern="1200">
                <a:solidFill>
                  <a:schemeClr val="tx1"/>
                </a:solidFill>
                <a:latin typeface="+mn-lt"/>
                <a:ea typeface="+mn-ea"/>
                <a:cs typeface="+mn-cs"/>
              </a:defRPr>
            </a:lvl4pPr>
            <a:lvl5pPr marL="4911204" algn="l" defTabSz="2455602" rtl="0" eaLnBrk="1" latinLnBrk="0" hangingPunct="1">
              <a:defRPr sz="4900" kern="1200">
                <a:solidFill>
                  <a:schemeClr val="tx1"/>
                </a:solidFill>
                <a:latin typeface="+mn-lt"/>
                <a:ea typeface="+mn-ea"/>
                <a:cs typeface="+mn-cs"/>
              </a:defRPr>
            </a:lvl5pPr>
            <a:lvl6pPr marL="6139005" algn="l" defTabSz="2455602" rtl="0" eaLnBrk="1" latinLnBrk="0" hangingPunct="1">
              <a:defRPr sz="4900" kern="1200">
                <a:solidFill>
                  <a:schemeClr val="tx1"/>
                </a:solidFill>
                <a:latin typeface="+mn-lt"/>
                <a:ea typeface="+mn-ea"/>
                <a:cs typeface="+mn-cs"/>
              </a:defRPr>
            </a:lvl6pPr>
            <a:lvl7pPr marL="7366806" algn="l" defTabSz="2455602" rtl="0" eaLnBrk="1" latinLnBrk="0" hangingPunct="1">
              <a:defRPr sz="4900" kern="1200">
                <a:solidFill>
                  <a:schemeClr val="tx1"/>
                </a:solidFill>
                <a:latin typeface="+mn-lt"/>
                <a:ea typeface="+mn-ea"/>
                <a:cs typeface="+mn-cs"/>
              </a:defRPr>
            </a:lvl7pPr>
            <a:lvl8pPr marL="8594607" algn="l" defTabSz="2455602" rtl="0" eaLnBrk="1" latinLnBrk="0" hangingPunct="1">
              <a:defRPr sz="4900" kern="1200">
                <a:solidFill>
                  <a:schemeClr val="tx1"/>
                </a:solidFill>
                <a:latin typeface="+mn-lt"/>
                <a:ea typeface="+mn-ea"/>
                <a:cs typeface="+mn-cs"/>
              </a:defRPr>
            </a:lvl8pPr>
            <a:lvl9pPr marL="9822408" algn="l" defTabSz="2455602" rtl="0" eaLnBrk="1" latinLnBrk="0" hangingPunct="1">
              <a:defRPr sz="4900" kern="1200">
                <a:solidFill>
                  <a:schemeClr val="tx1"/>
                </a:solidFill>
                <a:latin typeface="+mn-lt"/>
                <a:ea typeface="+mn-ea"/>
                <a:cs typeface="+mn-cs"/>
              </a:defRPr>
            </a:lvl9pPr>
          </a:lstStyle>
          <a:p>
            <a:pPr marL="0" lvl="1" defTabSz="3041755" eaLnBrk="0" hangingPunct="0">
              <a:buClr>
                <a:srgbClr val="782327"/>
              </a:buClr>
              <a:buSzPct val="152000"/>
            </a:pPr>
            <a:r>
              <a:rPr lang="en-US" sz="3200" b="0" i="0" cap="all" dirty="0">
                <a:solidFill>
                  <a:schemeClr val="tx1"/>
                </a:solidFill>
                <a:latin typeface="Calibri" charset="0"/>
                <a:ea typeface="Calibri" charset="0"/>
                <a:cs typeface="Calibri" charset="0"/>
              </a:rPr>
              <a:t>RESULTS and Summary of FINDINGS</a:t>
            </a:r>
            <a:endParaRPr lang="en-US" dirty="0"/>
          </a:p>
        </p:txBody>
      </p:sp>
      <p:sp>
        <p:nvSpPr>
          <p:cNvPr id="21" name="Text Box 9"/>
          <p:cNvSpPr txBox="1">
            <a:spLocks noChangeArrowheads="1"/>
          </p:cNvSpPr>
          <p:nvPr/>
        </p:nvSpPr>
        <p:spPr bwMode="auto">
          <a:xfrm>
            <a:off x="431818" y="8318511"/>
            <a:ext cx="10020300" cy="2084082"/>
          </a:xfrm>
          <a:prstGeom prst="rect">
            <a:avLst/>
          </a:prstGeom>
          <a:noFill/>
          <a:ln w="9525">
            <a:noFill/>
            <a:miter lim="800000"/>
            <a:headEnd/>
            <a:tailEnd/>
          </a:ln>
        </p:spPr>
        <p:txBody>
          <a:bodyPr wrap="square" lIns="52247" tIns="26123" rIns="52247" bIns="26123" anchor="t">
            <a:spAutoFit/>
          </a:bodyPr>
          <a:lstStyle>
            <a:defPPr>
              <a:defRPr lang="en-US"/>
            </a:defPPr>
            <a:lvl1pPr marL="0" algn="l" defTabSz="2455602" rtl="0" eaLnBrk="1" latinLnBrk="0" hangingPunct="1">
              <a:defRPr sz="4900" kern="1200">
                <a:solidFill>
                  <a:schemeClr val="tx1"/>
                </a:solidFill>
                <a:latin typeface="+mn-lt"/>
                <a:ea typeface="+mn-ea"/>
                <a:cs typeface="+mn-cs"/>
              </a:defRPr>
            </a:lvl1pPr>
            <a:lvl2pPr marL="1227801" algn="l" defTabSz="2455602" rtl="0" eaLnBrk="1" latinLnBrk="0" hangingPunct="1">
              <a:defRPr sz="4900" kern="1200">
                <a:solidFill>
                  <a:schemeClr val="tx1"/>
                </a:solidFill>
                <a:latin typeface="+mn-lt"/>
                <a:ea typeface="+mn-ea"/>
                <a:cs typeface="+mn-cs"/>
              </a:defRPr>
            </a:lvl2pPr>
            <a:lvl3pPr marL="2455602" algn="l" defTabSz="2455602" rtl="0" eaLnBrk="1" latinLnBrk="0" hangingPunct="1">
              <a:defRPr sz="4900" kern="1200">
                <a:solidFill>
                  <a:schemeClr val="tx1"/>
                </a:solidFill>
                <a:latin typeface="+mn-lt"/>
                <a:ea typeface="+mn-ea"/>
                <a:cs typeface="+mn-cs"/>
              </a:defRPr>
            </a:lvl3pPr>
            <a:lvl4pPr marL="3683403" algn="l" defTabSz="2455602" rtl="0" eaLnBrk="1" latinLnBrk="0" hangingPunct="1">
              <a:defRPr sz="4900" kern="1200">
                <a:solidFill>
                  <a:schemeClr val="tx1"/>
                </a:solidFill>
                <a:latin typeface="+mn-lt"/>
                <a:ea typeface="+mn-ea"/>
                <a:cs typeface="+mn-cs"/>
              </a:defRPr>
            </a:lvl4pPr>
            <a:lvl5pPr marL="4911204" algn="l" defTabSz="2455602" rtl="0" eaLnBrk="1" latinLnBrk="0" hangingPunct="1">
              <a:defRPr sz="4900" kern="1200">
                <a:solidFill>
                  <a:schemeClr val="tx1"/>
                </a:solidFill>
                <a:latin typeface="+mn-lt"/>
                <a:ea typeface="+mn-ea"/>
                <a:cs typeface="+mn-cs"/>
              </a:defRPr>
            </a:lvl5pPr>
            <a:lvl6pPr marL="6139005" algn="l" defTabSz="2455602" rtl="0" eaLnBrk="1" latinLnBrk="0" hangingPunct="1">
              <a:defRPr sz="4900" kern="1200">
                <a:solidFill>
                  <a:schemeClr val="tx1"/>
                </a:solidFill>
                <a:latin typeface="+mn-lt"/>
                <a:ea typeface="+mn-ea"/>
                <a:cs typeface="+mn-cs"/>
              </a:defRPr>
            </a:lvl6pPr>
            <a:lvl7pPr marL="7366806" algn="l" defTabSz="2455602" rtl="0" eaLnBrk="1" latinLnBrk="0" hangingPunct="1">
              <a:defRPr sz="4900" kern="1200">
                <a:solidFill>
                  <a:schemeClr val="tx1"/>
                </a:solidFill>
                <a:latin typeface="+mn-lt"/>
                <a:ea typeface="+mn-ea"/>
                <a:cs typeface="+mn-cs"/>
              </a:defRPr>
            </a:lvl7pPr>
            <a:lvl8pPr marL="8594607" algn="l" defTabSz="2455602" rtl="0" eaLnBrk="1" latinLnBrk="0" hangingPunct="1">
              <a:defRPr sz="4900" kern="1200">
                <a:solidFill>
                  <a:schemeClr val="tx1"/>
                </a:solidFill>
                <a:latin typeface="+mn-lt"/>
                <a:ea typeface="+mn-ea"/>
                <a:cs typeface="+mn-cs"/>
              </a:defRPr>
            </a:lvl8pPr>
            <a:lvl9pPr marL="9822408" algn="l" defTabSz="2455602" rtl="0" eaLnBrk="1" latinLnBrk="0" hangingPunct="1">
              <a:defRPr sz="4900" kern="1200">
                <a:solidFill>
                  <a:schemeClr val="tx1"/>
                </a:solidFill>
                <a:latin typeface="+mn-lt"/>
                <a:ea typeface="+mn-ea"/>
                <a:cs typeface="+mn-cs"/>
              </a:defRPr>
            </a:lvl9pPr>
          </a:lstStyle>
          <a:p>
            <a:pPr marL="0" lvl="1" defTabSz="3041755" eaLnBrk="0" hangingPunct="0">
              <a:buClr>
                <a:srgbClr val="782327"/>
              </a:buClr>
              <a:buSzPct val="152000"/>
            </a:pPr>
            <a:r>
              <a:rPr lang="en-US" sz="3200" b="0" i="0" cap="all" dirty="0">
                <a:solidFill>
                  <a:schemeClr val="tx1"/>
                </a:solidFill>
                <a:latin typeface="Calibri" charset="0"/>
                <a:ea typeface="Calibri" charset="0"/>
                <a:cs typeface="Calibri" charset="0"/>
              </a:rPr>
              <a:t>Purpose</a:t>
            </a:r>
            <a:endParaRPr lang="en-US" sz="3200" b="0" i="0" cap="all" dirty="0">
              <a:latin typeface="Calibri" charset="0"/>
              <a:ea typeface="Calibri" charset="0"/>
              <a:cs typeface="Calibri" charset="0"/>
            </a:endParaRPr>
          </a:p>
          <a:p>
            <a:pPr marL="0" lvl="1" defTabSz="3041755">
              <a:spcAft>
                <a:spcPts val="728"/>
              </a:spcAft>
            </a:pPr>
            <a:r>
              <a:rPr lang="en-US" sz="2400" dirty="0">
                <a:solidFill>
                  <a:srgbClr val="000000"/>
                </a:solidFill>
                <a:latin typeface="Calibri Light"/>
                <a:ea typeface="Calibri Light"/>
                <a:cs typeface="Calibri Light"/>
              </a:rPr>
              <a:t>This scoping review examines how the midwifery model of care compares with physician-led obstetric care in impacting clinical outcomes, access to care, and patient-reported experiences during pregnancy and childbirth for childbearing people in rural settings within the United States.</a:t>
            </a:r>
          </a:p>
        </p:txBody>
      </p:sp>
      <p:sp>
        <p:nvSpPr>
          <p:cNvPr id="22" name="Text Box 9"/>
          <p:cNvSpPr txBox="1">
            <a:spLocks noChangeArrowheads="1"/>
          </p:cNvSpPr>
          <p:nvPr/>
        </p:nvSpPr>
        <p:spPr bwMode="auto">
          <a:xfrm>
            <a:off x="10670730" y="2745718"/>
            <a:ext cx="10020300" cy="1345418"/>
          </a:xfrm>
          <a:prstGeom prst="rect">
            <a:avLst/>
          </a:prstGeom>
          <a:noFill/>
          <a:ln w="9525">
            <a:noFill/>
            <a:miter lim="800000"/>
            <a:headEnd/>
            <a:tailEnd/>
          </a:ln>
        </p:spPr>
        <p:txBody>
          <a:bodyPr wrap="square" lIns="52247" tIns="26123" rIns="52247" bIns="26123" anchor="t">
            <a:spAutoFit/>
          </a:bodyPr>
          <a:lstStyle>
            <a:defPPr>
              <a:defRPr lang="en-US"/>
            </a:defPPr>
            <a:lvl1pPr marL="0" algn="l" defTabSz="2455602" rtl="0" eaLnBrk="1" latinLnBrk="0" hangingPunct="1">
              <a:defRPr sz="4900" kern="1200">
                <a:solidFill>
                  <a:schemeClr val="tx1"/>
                </a:solidFill>
                <a:latin typeface="+mn-lt"/>
                <a:ea typeface="+mn-ea"/>
                <a:cs typeface="+mn-cs"/>
              </a:defRPr>
            </a:lvl1pPr>
            <a:lvl2pPr marL="1227801" algn="l" defTabSz="2455602" rtl="0" eaLnBrk="1" latinLnBrk="0" hangingPunct="1">
              <a:defRPr sz="4900" kern="1200">
                <a:solidFill>
                  <a:schemeClr val="tx1"/>
                </a:solidFill>
                <a:latin typeface="+mn-lt"/>
                <a:ea typeface="+mn-ea"/>
                <a:cs typeface="+mn-cs"/>
              </a:defRPr>
            </a:lvl2pPr>
            <a:lvl3pPr marL="2455602" algn="l" defTabSz="2455602" rtl="0" eaLnBrk="1" latinLnBrk="0" hangingPunct="1">
              <a:defRPr sz="4900" kern="1200">
                <a:solidFill>
                  <a:schemeClr val="tx1"/>
                </a:solidFill>
                <a:latin typeface="+mn-lt"/>
                <a:ea typeface="+mn-ea"/>
                <a:cs typeface="+mn-cs"/>
              </a:defRPr>
            </a:lvl3pPr>
            <a:lvl4pPr marL="3683403" algn="l" defTabSz="2455602" rtl="0" eaLnBrk="1" latinLnBrk="0" hangingPunct="1">
              <a:defRPr sz="4900" kern="1200">
                <a:solidFill>
                  <a:schemeClr val="tx1"/>
                </a:solidFill>
                <a:latin typeface="+mn-lt"/>
                <a:ea typeface="+mn-ea"/>
                <a:cs typeface="+mn-cs"/>
              </a:defRPr>
            </a:lvl4pPr>
            <a:lvl5pPr marL="4911204" algn="l" defTabSz="2455602" rtl="0" eaLnBrk="1" latinLnBrk="0" hangingPunct="1">
              <a:defRPr sz="4900" kern="1200">
                <a:solidFill>
                  <a:schemeClr val="tx1"/>
                </a:solidFill>
                <a:latin typeface="+mn-lt"/>
                <a:ea typeface="+mn-ea"/>
                <a:cs typeface="+mn-cs"/>
              </a:defRPr>
            </a:lvl5pPr>
            <a:lvl6pPr marL="6139005" algn="l" defTabSz="2455602" rtl="0" eaLnBrk="1" latinLnBrk="0" hangingPunct="1">
              <a:defRPr sz="4900" kern="1200">
                <a:solidFill>
                  <a:schemeClr val="tx1"/>
                </a:solidFill>
                <a:latin typeface="+mn-lt"/>
                <a:ea typeface="+mn-ea"/>
                <a:cs typeface="+mn-cs"/>
              </a:defRPr>
            </a:lvl6pPr>
            <a:lvl7pPr marL="7366806" algn="l" defTabSz="2455602" rtl="0" eaLnBrk="1" latinLnBrk="0" hangingPunct="1">
              <a:defRPr sz="4900" kern="1200">
                <a:solidFill>
                  <a:schemeClr val="tx1"/>
                </a:solidFill>
                <a:latin typeface="+mn-lt"/>
                <a:ea typeface="+mn-ea"/>
                <a:cs typeface="+mn-cs"/>
              </a:defRPr>
            </a:lvl7pPr>
            <a:lvl8pPr marL="8594607" algn="l" defTabSz="2455602" rtl="0" eaLnBrk="1" latinLnBrk="0" hangingPunct="1">
              <a:defRPr sz="4900" kern="1200">
                <a:solidFill>
                  <a:schemeClr val="tx1"/>
                </a:solidFill>
                <a:latin typeface="+mn-lt"/>
                <a:ea typeface="+mn-ea"/>
                <a:cs typeface="+mn-cs"/>
              </a:defRPr>
            </a:lvl8pPr>
            <a:lvl9pPr marL="9822408" algn="l" defTabSz="2455602" rtl="0" eaLnBrk="1" latinLnBrk="0" hangingPunct="1">
              <a:defRPr sz="4900" kern="1200">
                <a:solidFill>
                  <a:schemeClr val="tx1"/>
                </a:solidFill>
                <a:latin typeface="+mn-lt"/>
                <a:ea typeface="+mn-ea"/>
                <a:cs typeface="+mn-cs"/>
              </a:defRPr>
            </a:lvl9pPr>
          </a:lstStyle>
          <a:p>
            <a:pPr marL="0" lvl="1" defTabSz="3041755" eaLnBrk="0" hangingPunct="0">
              <a:buClr>
                <a:srgbClr val="782327"/>
              </a:buClr>
              <a:buSzPct val="152000"/>
            </a:pPr>
            <a:r>
              <a:rPr lang="en-US" sz="3200" cap="all">
                <a:latin typeface="Calibri"/>
                <a:ea typeface="Calibri"/>
                <a:cs typeface="Calibri"/>
              </a:rPr>
              <a:t>Methods</a:t>
            </a:r>
            <a:r>
              <a:rPr lang="en-US" sz="3200" b="0" i="0" cap="all" dirty="0">
                <a:latin typeface="Calibri"/>
                <a:ea typeface="Calibri"/>
                <a:cs typeface="Calibri"/>
              </a:rPr>
              <a:t> and Data Extraction</a:t>
            </a:r>
          </a:p>
          <a:p>
            <a:pPr marL="0" lvl="1" defTabSz="3041755" eaLnBrk="0" hangingPunct="0">
              <a:buClr>
                <a:srgbClr val="782327"/>
              </a:buClr>
              <a:buSzPct val="152000"/>
            </a:pPr>
            <a:endParaRPr lang="en-US" sz="2800" cap="all" dirty="0">
              <a:solidFill>
                <a:srgbClr val="458EC2"/>
              </a:solidFill>
              <a:latin typeface="Calibri" charset="0"/>
              <a:ea typeface="Calibri" charset="0"/>
              <a:cs typeface="Calibri" charset="0"/>
            </a:endParaRPr>
          </a:p>
          <a:p>
            <a:pPr marL="0" lvl="1" defTabSz="3041755" eaLnBrk="0" hangingPunct="0">
              <a:buClr>
                <a:srgbClr val="782327"/>
              </a:buClr>
              <a:buSzPct val="152000"/>
            </a:pPr>
            <a:endParaRPr lang="en-US" sz="2400" dirty="0">
              <a:solidFill>
                <a:schemeClr val="accent2">
                  <a:lumMod val="50000"/>
                </a:schemeClr>
              </a:solidFill>
              <a:latin typeface="Calibri"/>
              <a:ea typeface="Calibri"/>
              <a:cs typeface="Calibri"/>
            </a:endParaRPr>
          </a:p>
        </p:txBody>
      </p:sp>
      <p:pic>
        <p:nvPicPr>
          <p:cNvPr id="6" name="Picture 5" descr="A flowchart of information&#10;&#10;AI-generated content may be incorrect.">
            <a:extLst>
              <a:ext uri="{FF2B5EF4-FFF2-40B4-BE49-F238E27FC236}">
                <a16:creationId xmlns:a16="http://schemas.microsoft.com/office/drawing/2014/main" id="{B115A860-68A5-9A85-2348-8DB86BD81F48}"/>
              </a:ext>
            </a:extLst>
          </p:cNvPr>
          <p:cNvPicPr>
            <a:picLocks noChangeAspect="1"/>
          </p:cNvPicPr>
          <p:nvPr/>
        </p:nvPicPr>
        <p:blipFill>
          <a:blip r:embed="rId3"/>
          <a:srcRect l="-54" t="5347" r="9549" b="2267"/>
          <a:stretch>
            <a:fillRect/>
          </a:stretch>
        </p:blipFill>
        <p:spPr>
          <a:xfrm>
            <a:off x="12398922" y="3484692"/>
            <a:ext cx="6733536" cy="7067794"/>
          </a:xfrm>
          <a:prstGeom prst="rect">
            <a:avLst/>
          </a:prstGeom>
          <a:ln>
            <a:solidFill>
              <a:srgbClr val="4472C4"/>
            </a:solidFill>
          </a:ln>
        </p:spPr>
      </p:pic>
      <p:sp>
        <p:nvSpPr>
          <p:cNvPr id="2" name="TextBox 1">
            <a:extLst>
              <a:ext uri="{FF2B5EF4-FFF2-40B4-BE49-F238E27FC236}">
                <a16:creationId xmlns:a16="http://schemas.microsoft.com/office/drawing/2014/main" id="{ADF577A1-B425-FC35-9A03-B31EEB4CC651}"/>
              </a:ext>
            </a:extLst>
          </p:cNvPr>
          <p:cNvSpPr txBox="1"/>
          <p:nvPr/>
        </p:nvSpPr>
        <p:spPr>
          <a:xfrm>
            <a:off x="10590086" y="13716940"/>
            <a:ext cx="10380804"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Clinical Outcomes and Intervention Rates</a:t>
            </a:r>
          </a:p>
          <a:p>
            <a:pPr marL="342900" indent="-342900">
              <a:buFont typeface="Arial"/>
              <a:buChar char="•"/>
            </a:pPr>
            <a:r>
              <a:rPr lang="en-US" sz="2400" dirty="0">
                <a:solidFill>
                  <a:srgbClr val="000000"/>
                </a:solidFill>
                <a:highlight>
                  <a:srgbClr val="FFFFFF"/>
                </a:highlight>
                <a:latin typeface="Calibri Light"/>
                <a:ea typeface="Calibri Light"/>
                <a:cs typeface="Calibri Light"/>
              </a:rPr>
              <a:t>Midwifery care results in outcomes that are as favorable or more favorable than those of obstetric care, with fewer interventions (Damiano et al., 2020; Hamlin, 2017; Lundsberg et al., 2020). </a:t>
            </a:r>
            <a:endParaRPr lang="en-US" sz="2400">
              <a:solidFill>
                <a:srgbClr val="000000"/>
              </a:solidFill>
              <a:highlight>
                <a:srgbClr val="FFFFFF"/>
              </a:highlight>
              <a:latin typeface="Calibri Light"/>
              <a:ea typeface="Calibri Light"/>
              <a:cs typeface="Calibri Light"/>
            </a:endParaRPr>
          </a:p>
          <a:p>
            <a:endParaRPr lang="en-US" sz="2400" b="1" dirty="0">
              <a:solidFill>
                <a:srgbClr val="333333"/>
              </a:solidFill>
              <a:highlight>
                <a:srgbClr val="FFFFFF"/>
              </a:highlight>
              <a:latin typeface="Calibri"/>
              <a:ea typeface="Calibri"/>
              <a:cs typeface="Calibri"/>
            </a:endParaRPr>
          </a:p>
          <a:p>
            <a:pPr marL="342900" indent="-342900">
              <a:buFont typeface="Arial"/>
              <a:buChar char="•"/>
            </a:pPr>
            <a:endParaRPr lang="en-US" sz="1200" dirty="0">
              <a:solidFill>
                <a:srgbClr val="000000"/>
              </a:solidFill>
              <a:highlight>
                <a:srgbClr val="FFFFFF"/>
              </a:highlight>
              <a:latin typeface="Times New Roman"/>
              <a:ea typeface="Calibri Light"/>
              <a:cs typeface="Times New Roman"/>
            </a:endParaRPr>
          </a:p>
          <a:p>
            <a:pPr marL="342900" indent="-342900">
              <a:buFont typeface="Arial"/>
              <a:buChar char="•"/>
            </a:pPr>
            <a:endParaRPr lang="en-US" sz="2400" b="1" dirty="0">
              <a:solidFill>
                <a:srgbClr val="333333"/>
              </a:solidFill>
              <a:highlight>
                <a:srgbClr val="FFFFFF"/>
              </a:highlight>
              <a:latin typeface="Calibri"/>
              <a:ea typeface="Calibri"/>
              <a:cs typeface="Calibri"/>
            </a:endParaRPr>
          </a:p>
        </p:txBody>
      </p:sp>
      <p:sp>
        <p:nvSpPr>
          <p:cNvPr id="17" name="TextBox 16">
            <a:extLst>
              <a:ext uri="{FF2B5EF4-FFF2-40B4-BE49-F238E27FC236}">
                <a16:creationId xmlns:a16="http://schemas.microsoft.com/office/drawing/2014/main" id="{73AFBCA8-40C9-377B-FE36-DB91F9C43B20}"/>
              </a:ext>
            </a:extLst>
          </p:cNvPr>
          <p:cNvSpPr txBox="1"/>
          <p:nvPr/>
        </p:nvSpPr>
        <p:spPr>
          <a:xfrm>
            <a:off x="21420251" y="4958439"/>
            <a:ext cx="1038080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333333"/>
                </a:solidFill>
                <a:latin typeface="Calibri"/>
                <a:ea typeface="Calibri"/>
                <a:cs typeface="Calibri"/>
              </a:rPr>
              <a:t>Structural Inequities and Systemic Barriers</a:t>
            </a:r>
            <a:endParaRPr lang="en-US" sz="2400" b="1" dirty="0">
              <a:solidFill>
                <a:srgbClr val="000000"/>
              </a:solidFill>
              <a:highlight>
                <a:srgbClr val="FFFFFF"/>
              </a:highlight>
              <a:latin typeface="Calibri"/>
              <a:ea typeface="Calibri Light"/>
              <a:cs typeface="Calibri"/>
            </a:endParaRPr>
          </a:p>
          <a:p>
            <a:pPr marL="342900" indent="-342900">
              <a:buFont typeface="Arial"/>
              <a:buChar char="•"/>
            </a:pPr>
            <a:r>
              <a:rPr lang="en-US" sz="2400" dirty="0">
                <a:solidFill>
                  <a:srgbClr val="000000"/>
                </a:solidFill>
                <a:latin typeface="Calibri Light"/>
                <a:ea typeface="Calibri Light"/>
                <a:cs typeface="Calibri Light"/>
              </a:rPr>
              <a:t>Rural counties with a higher proportion of BIPOC residents and Medicaid-funded births had significantly less access to midwifery care (Basile Ibrahim et al., 2022; Sheffield et al., 2024).</a:t>
            </a:r>
            <a:endParaRPr lang="en-US" sz="2400" b="1" dirty="0">
              <a:solidFill>
                <a:srgbClr val="000000"/>
              </a:solidFill>
              <a:latin typeface="Calibri Light"/>
              <a:ea typeface="Calibri Light"/>
              <a:cs typeface="Calibri Light"/>
            </a:endParaRPr>
          </a:p>
          <a:p>
            <a:r>
              <a:rPr lang="en-US" sz="2400" b="1" dirty="0">
                <a:solidFill>
                  <a:srgbClr val="333333"/>
                </a:solidFill>
                <a:latin typeface="Calibri"/>
                <a:ea typeface="Calibri"/>
                <a:cs typeface="Calibri"/>
              </a:rPr>
              <a:t>Patient Experience and Holistic Care</a:t>
            </a:r>
          </a:p>
          <a:p>
            <a:pPr marL="342900" indent="-342900">
              <a:buFont typeface="Arial"/>
              <a:buChar char="•"/>
            </a:pPr>
            <a:r>
              <a:rPr lang="en-US" sz="2400" dirty="0">
                <a:solidFill>
                  <a:srgbClr val="000000"/>
                </a:solidFill>
                <a:latin typeface="Calibri Light"/>
                <a:ea typeface="Calibri Light"/>
                <a:cs typeface="Calibri Light"/>
              </a:rPr>
              <a:t>Clients valued a personal relationship with their midwives, reporting greater trust and confidence, and they preferred providers who </a:t>
            </a:r>
            <a:r>
              <a:rPr lang="en-US" sz="2400">
                <a:solidFill>
                  <a:srgbClr val="000000"/>
                </a:solidFill>
                <a:latin typeface="Calibri Light"/>
                <a:ea typeface="Calibri Light"/>
                <a:cs typeface="Calibri Light"/>
              </a:rPr>
              <a:t>recognized potential problems and put safeguards in place rather than those </a:t>
            </a:r>
            <a:r>
              <a:rPr lang="en-US" sz="2400" dirty="0">
                <a:solidFill>
                  <a:srgbClr val="000000"/>
                </a:solidFill>
                <a:latin typeface="Calibri Light"/>
                <a:ea typeface="Calibri Light"/>
                <a:cs typeface="Calibri Light"/>
              </a:rPr>
              <a:t>who were simply licensed (Neerland &amp; Skalisky, 2022; Ward et al.,2025). </a:t>
            </a:r>
            <a:endParaRPr lang="en-US" sz="4900" dirty="0">
              <a:solidFill>
                <a:srgbClr val="000000"/>
              </a:solidFill>
              <a:latin typeface="Calibri Light"/>
              <a:ea typeface="Calibri Light"/>
              <a:cs typeface="Calibri Light"/>
            </a:endParaRPr>
          </a:p>
          <a:p>
            <a:pPr marL="342900" indent="-342900">
              <a:buFont typeface="Arial"/>
              <a:buChar char="•"/>
            </a:pPr>
            <a:endParaRPr lang="en-US" sz="2400" b="1" dirty="0">
              <a:solidFill>
                <a:srgbClr val="333333"/>
              </a:solidFill>
              <a:latin typeface="Calibri"/>
              <a:ea typeface="Calibri"/>
              <a:cs typeface="Calibri"/>
            </a:endParaRPr>
          </a:p>
        </p:txBody>
      </p:sp>
      <p:sp>
        <p:nvSpPr>
          <p:cNvPr id="18" name="TextBox 17">
            <a:extLst>
              <a:ext uri="{FF2B5EF4-FFF2-40B4-BE49-F238E27FC236}">
                <a16:creationId xmlns:a16="http://schemas.microsoft.com/office/drawing/2014/main" id="{05FC1A70-9C30-7ADE-5F5D-106D7693DF9D}"/>
              </a:ext>
            </a:extLst>
          </p:cNvPr>
          <p:cNvSpPr txBox="1"/>
          <p:nvPr/>
        </p:nvSpPr>
        <p:spPr>
          <a:xfrm>
            <a:off x="21503633" y="9112246"/>
            <a:ext cx="10211761" cy="4928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000000"/>
                </a:solidFill>
                <a:latin typeface="Calibri Light"/>
                <a:ea typeface="Calibri Light"/>
                <a:cs typeface="Calibri Light"/>
              </a:rPr>
              <a:t>None of the studies examined maternal outcomes of rural communities that do not have access to a hospital with a labor and delivery unit.​</a:t>
            </a:r>
            <a:endParaRPr lang="en-US" sz="4900">
              <a:solidFill>
                <a:srgbClr val="000000"/>
              </a:solidFill>
              <a:ea typeface="Calibri"/>
              <a:cs typeface="Calibri"/>
            </a:endParaRPr>
          </a:p>
          <a:p>
            <a:pPr marL="342900" indent="-342900">
              <a:buFont typeface="Arial"/>
              <a:buChar char="•"/>
            </a:pPr>
            <a:r>
              <a:rPr lang="en-US" sz="2400" dirty="0">
                <a:solidFill>
                  <a:srgbClr val="000000"/>
                </a:solidFill>
                <a:latin typeface="Calibri Light"/>
                <a:ea typeface="Calibri Light"/>
                <a:cs typeface="Calibri Light"/>
              </a:rPr>
              <a:t>Future studies may also explore the patient’s decision-making process when selecting a maternity care provider and desire for midwifery care. ​</a:t>
            </a:r>
          </a:p>
          <a:p>
            <a:pPr marL="342900" indent="-342900">
              <a:buFont typeface="Arial"/>
              <a:buChar char="•"/>
            </a:pPr>
            <a:r>
              <a:rPr lang="en-US" sz="2400" dirty="0">
                <a:solidFill>
                  <a:srgbClr val="000000"/>
                </a:solidFill>
                <a:latin typeface="Calibri Light"/>
                <a:ea typeface="Calibri Light"/>
                <a:cs typeface="Calibri Light"/>
              </a:rPr>
              <a:t>Additional research should examine the subjective experiences of patients in rural areas seeking prenatal care, including birth setting preference, perception of emotional support, and experiences with postpartum care. </a:t>
            </a:r>
            <a:endParaRPr lang="en-US" sz="4900">
              <a:solidFill>
                <a:srgbClr val="000000"/>
              </a:solidFill>
              <a:latin typeface="Calibri" panose="020F0502020204030204"/>
              <a:ea typeface="Calibri" panose="020F0502020204030204"/>
              <a:cs typeface="Calibri" panose="020F0502020204030204"/>
            </a:endParaRPr>
          </a:p>
          <a:p>
            <a:pPr marL="342900" indent="-342900">
              <a:buFont typeface="Arial"/>
              <a:buChar char="•"/>
            </a:pPr>
            <a:r>
              <a:rPr lang="en-US" sz="2400" dirty="0">
                <a:solidFill>
                  <a:srgbClr val="000000"/>
                </a:solidFill>
                <a:latin typeface="Calibri Light"/>
                <a:ea typeface="Calibri Light"/>
                <a:cs typeface="Calibri Light"/>
              </a:rPr>
              <a:t>Future research should compare CNMs, CMs, CPMs, and Lay Midwives to understand availability, birthing outcomes, and experience in rural settings.</a:t>
            </a:r>
            <a:endParaRPr lang="en-US" sz="4900" dirty="0">
              <a:solidFill>
                <a:srgbClr val="000000"/>
              </a:solidFill>
              <a:latin typeface="Calibri" panose="020F0502020204030204"/>
              <a:ea typeface="Calibri" panose="020F0502020204030204"/>
              <a:cs typeface="Calibri" panose="020F0502020204030204"/>
            </a:endParaRPr>
          </a:p>
          <a:p>
            <a:endParaRPr lang="en-US" dirty="0"/>
          </a:p>
          <a:p>
            <a:pPr algn="ctr"/>
            <a:endParaRPr lang="en-US" sz="4900" dirty="0">
              <a:ea typeface="Calibri"/>
              <a:cs typeface="Calibri"/>
            </a:endParaRPr>
          </a:p>
        </p:txBody>
      </p:sp>
      <p:sp>
        <p:nvSpPr>
          <p:cNvPr id="19" name="TextBox 18">
            <a:extLst>
              <a:ext uri="{FF2B5EF4-FFF2-40B4-BE49-F238E27FC236}">
                <a16:creationId xmlns:a16="http://schemas.microsoft.com/office/drawing/2014/main" id="{1BE95062-F210-2D04-EF1C-995A39031354}"/>
              </a:ext>
            </a:extLst>
          </p:cNvPr>
          <p:cNvSpPr txBox="1"/>
          <p:nvPr/>
        </p:nvSpPr>
        <p:spPr>
          <a:xfrm>
            <a:off x="21625560" y="12797551"/>
            <a:ext cx="2739741" cy="1342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cap="all" dirty="0">
                <a:solidFill>
                  <a:srgbClr val="00233D"/>
                </a:solidFill>
                <a:latin typeface="Calibri"/>
              </a:rPr>
              <a:t>Conclusion</a:t>
            </a:r>
            <a:endParaRPr lang="en-US" sz="3200" cap="all" dirty="0">
              <a:ea typeface="Calibri"/>
              <a:cs typeface="Calibri"/>
            </a:endParaRPr>
          </a:p>
          <a:p>
            <a:pPr algn="ctr"/>
            <a:endParaRPr lang="en-US" dirty="0"/>
          </a:p>
        </p:txBody>
      </p:sp>
      <p:sp>
        <p:nvSpPr>
          <p:cNvPr id="20" name="TextBox 19">
            <a:extLst>
              <a:ext uri="{FF2B5EF4-FFF2-40B4-BE49-F238E27FC236}">
                <a16:creationId xmlns:a16="http://schemas.microsoft.com/office/drawing/2014/main" id="{CBBD2130-2703-0819-44DD-6AC91AD25384}"/>
              </a:ext>
            </a:extLst>
          </p:cNvPr>
          <p:cNvSpPr txBox="1"/>
          <p:nvPr/>
        </p:nvSpPr>
        <p:spPr>
          <a:xfrm>
            <a:off x="21509614" y="13468635"/>
            <a:ext cx="6863267"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000000"/>
                </a:solidFill>
                <a:latin typeface="Calibri Light"/>
                <a:ea typeface="Calibri Light"/>
                <a:cs typeface="Calibri Light"/>
              </a:rPr>
              <a:t>While midwifery care in rural populations faces limitations in availability and workforce, it is associated with comparable or improved outcomes, fewer interventions, and greater patient satisfaction.</a:t>
            </a:r>
            <a:endParaRPr lang="en-US" sz="4900">
              <a:solidFill>
                <a:srgbClr val="000000"/>
              </a:solidFill>
              <a:latin typeface="Calibri" panose="020F0502020204030204"/>
              <a:ea typeface="Calibri" panose="020F0502020204030204"/>
              <a:cs typeface="Calibri" panose="020F0502020204030204"/>
            </a:endParaRPr>
          </a:p>
          <a:p>
            <a:pPr marL="342900" indent="-342900">
              <a:buFont typeface="Arial"/>
              <a:buChar char="•"/>
            </a:pPr>
            <a:r>
              <a:rPr lang="en-US" sz="2400" dirty="0">
                <a:solidFill>
                  <a:srgbClr val="000000"/>
                </a:solidFill>
                <a:latin typeface="Calibri Light"/>
                <a:ea typeface="Calibri Light"/>
                <a:cs typeface="Calibri Light"/>
              </a:rPr>
              <a:t>Increasing midwifery access in rural areas may enhance patient experience and reduce systemic inequities. </a:t>
            </a:r>
            <a:endParaRPr lang="en-US" sz="4900" dirty="0">
              <a:solidFill>
                <a:srgbClr val="00233D"/>
              </a:solidFill>
              <a:latin typeface="Calibri" panose="020F0502020204030204"/>
              <a:ea typeface="Calibri" panose="020F0502020204030204"/>
              <a:cs typeface="Calibri" panose="020F0502020204030204"/>
            </a:endParaRPr>
          </a:p>
          <a:p>
            <a:pPr algn="l"/>
            <a:endParaRPr lang="en-US" sz="4900" dirty="0">
              <a:ea typeface="Calibri"/>
              <a:cs typeface="Calibri"/>
            </a:endParaRPr>
          </a:p>
        </p:txBody>
      </p:sp>
      <p:pic>
        <p:nvPicPr>
          <p:cNvPr id="24" name="Picture 23" descr="A qr code on a white background&#10;&#10;AI-generated content may be incorrect.">
            <a:extLst>
              <a:ext uri="{FF2B5EF4-FFF2-40B4-BE49-F238E27FC236}">
                <a16:creationId xmlns:a16="http://schemas.microsoft.com/office/drawing/2014/main" id="{9867B84F-63DA-6FF9-2A14-2D3D69B65926}"/>
              </a:ext>
            </a:extLst>
          </p:cNvPr>
          <p:cNvPicPr>
            <a:picLocks noChangeAspect="1"/>
          </p:cNvPicPr>
          <p:nvPr/>
        </p:nvPicPr>
        <p:blipFill>
          <a:blip r:embed="rId4"/>
          <a:stretch>
            <a:fillRect/>
          </a:stretch>
        </p:blipFill>
        <p:spPr>
          <a:xfrm>
            <a:off x="28643812" y="13459009"/>
            <a:ext cx="2856985" cy="3002815"/>
          </a:xfrm>
          <a:prstGeom prst="rect">
            <a:avLst/>
          </a:prstGeom>
        </p:spPr>
      </p:pic>
      <p:sp>
        <p:nvSpPr>
          <p:cNvPr id="26" name="TextBox 25">
            <a:extLst>
              <a:ext uri="{FF2B5EF4-FFF2-40B4-BE49-F238E27FC236}">
                <a16:creationId xmlns:a16="http://schemas.microsoft.com/office/drawing/2014/main" id="{94F8CC09-68FB-4234-0D8E-221F4369A509}"/>
              </a:ext>
            </a:extLst>
          </p:cNvPr>
          <p:cNvSpPr txBox="1"/>
          <p:nvPr/>
        </p:nvSpPr>
        <p:spPr>
          <a:xfrm>
            <a:off x="28818191" y="12791476"/>
            <a:ext cx="2511430" cy="1342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cap="all" dirty="0">
                <a:ea typeface="Calibri"/>
                <a:cs typeface="Calibri"/>
              </a:rPr>
              <a:t>References</a:t>
            </a:r>
          </a:p>
          <a:p>
            <a:pPr algn="ctr"/>
            <a:endParaRPr lang="en-US" dirty="0"/>
          </a:p>
        </p:txBody>
      </p:sp>
      <p:sp>
        <p:nvSpPr>
          <p:cNvPr id="15" name="TextBox 14">
            <a:extLst>
              <a:ext uri="{FF2B5EF4-FFF2-40B4-BE49-F238E27FC236}">
                <a16:creationId xmlns:a16="http://schemas.microsoft.com/office/drawing/2014/main" id="{36E95BFD-08A0-4407-5C4B-5EDF9885998C}"/>
              </a:ext>
            </a:extLst>
          </p:cNvPr>
          <p:cNvSpPr txBox="1"/>
          <p:nvPr/>
        </p:nvSpPr>
        <p:spPr>
          <a:xfrm>
            <a:off x="10584209" y="15307855"/>
            <a:ext cx="1036377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1" i="0" u="none" strike="noStrike" baseline="0" dirty="0">
                <a:solidFill>
                  <a:srgbClr val="333333"/>
                </a:solidFill>
                <a:highlight>
                  <a:srgbClr val="FFFFFF"/>
                </a:highlight>
                <a:latin typeface="Calibri"/>
                <a:ea typeface="Segoe UI"/>
                <a:cs typeface="Segoe UI"/>
              </a:rPr>
              <a:t>Geographical and Logistical Barriers to Care</a:t>
            </a:r>
            <a:r>
              <a:rPr lang="en-US" sz="2400" b="0" i="0" dirty="0">
                <a:solidFill>
                  <a:srgbClr val="00233D"/>
                </a:solidFill>
                <a:latin typeface="Calibri"/>
                <a:ea typeface="Segoe UI"/>
                <a:cs typeface="Segoe UI"/>
              </a:rPr>
              <a:t>​</a:t>
            </a:r>
          </a:p>
          <a:p>
            <a:pPr marL="342900" indent="-342900">
              <a:buFont typeface="Arial,Sans-Serif"/>
              <a:buChar char="•"/>
            </a:pPr>
            <a:r>
              <a:rPr lang="en-US" sz="2400" dirty="0">
                <a:solidFill>
                  <a:srgbClr val="000000"/>
                </a:solidFill>
                <a:highlight>
                  <a:srgbClr val="FFFFFF"/>
                </a:highlight>
                <a:latin typeface="Calibri Light"/>
                <a:ea typeface="Arial"/>
                <a:cs typeface="Arial"/>
              </a:rPr>
              <a:t>Most</a:t>
            </a:r>
            <a:r>
              <a:rPr lang="en-US" sz="2400" b="0" i="0" u="none" strike="noStrike" baseline="0" dirty="0">
                <a:solidFill>
                  <a:srgbClr val="000000"/>
                </a:solidFill>
                <a:highlight>
                  <a:srgbClr val="FFFFFF"/>
                </a:highlight>
                <a:latin typeface="Calibri Light"/>
                <a:ea typeface="Arial"/>
                <a:cs typeface="Arial"/>
              </a:rPr>
              <a:t> frequently identified barrier to accessing prenatal care in rural </a:t>
            </a:r>
            <a:r>
              <a:rPr lang="en-US" sz="2400" dirty="0">
                <a:solidFill>
                  <a:srgbClr val="000000"/>
                </a:solidFill>
                <a:highlight>
                  <a:srgbClr val="FFFFFF"/>
                </a:highlight>
                <a:latin typeface="Calibri Light"/>
                <a:ea typeface="Arial"/>
                <a:cs typeface="Arial"/>
              </a:rPr>
              <a:t>populations is</a:t>
            </a:r>
            <a:r>
              <a:rPr lang="en-US" sz="2400" b="0" i="0" u="none" strike="noStrike" baseline="0" dirty="0">
                <a:solidFill>
                  <a:srgbClr val="000000"/>
                </a:solidFill>
                <a:highlight>
                  <a:srgbClr val="FFFFFF"/>
                </a:highlight>
                <a:latin typeface="Calibri Light"/>
                <a:ea typeface="Arial"/>
                <a:cs typeface="Arial"/>
              </a:rPr>
              <a:t> transportation, resulting in longer travel times, difficulty finding a </a:t>
            </a:r>
            <a:r>
              <a:rPr lang="en-US" sz="2400" dirty="0">
                <a:solidFill>
                  <a:srgbClr val="000000"/>
                </a:solidFill>
                <a:highlight>
                  <a:srgbClr val="FFFFFF"/>
                </a:highlight>
                <a:latin typeface="Calibri Light"/>
                <a:ea typeface="Arial"/>
                <a:cs typeface="Arial"/>
              </a:rPr>
              <a:t>provider who</a:t>
            </a:r>
            <a:r>
              <a:rPr lang="en-US" sz="2400" b="0" i="0" u="none" strike="noStrike" baseline="0" dirty="0">
                <a:solidFill>
                  <a:srgbClr val="000000"/>
                </a:solidFill>
                <a:highlight>
                  <a:srgbClr val="FFFFFF"/>
                </a:highlight>
                <a:latin typeface="Calibri Light"/>
                <a:ea typeface="Arial"/>
                <a:cs typeface="Arial"/>
              </a:rPr>
              <a:t> offers the desired care, less prenatal education, and higher rates of </a:t>
            </a:r>
            <a:r>
              <a:rPr lang="en-US" sz="2400" dirty="0">
                <a:solidFill>
                  <a:srgbClr val="000000"/>
                </a:solidFill>
                <a:highlight>
                  <a:srgbClr val="FFFFFF"/>
                </a:highlight>
                <a:latin typeface="Calibri Light"/>
                <a:ea typeface="Arial"/>
                <a:cs typeface="Arial"/>
              </a:rPr>
              <a:t>delayed prenatal</a:t>
            </a:r>
            <a:r>
              <a:rPr lang="en-US" sz="2400" b="0" i="0" u="none" strike="noStrike" baseline="0" dirty="0">
                <a:solidFill>
                  <a:srgbClr val="000000"/>
                </a:solidFill>
                <a:highlight>
                  <a:srgbClr val="FFFFFF"/>
                </a:highlight>
                <a:latin typeface="Calibri Light"/>
                <a:ea typeface="Arial"/>
                <a:cs typeface="Arial"/>
              </a:rPr>
              <a:t> care (Durfee et al., 2025).</a:t>
            </a:r>
            <a:r>
              <a:rPr lang="en-US" sz="2400" b="0" i="0" dirty="0">
                <a:solidFill>
                  <a:srgbClr val="000000"/>
                </a:solidFill>
                <a:latin typeface="Calibri Light"/>
                <a:ea typeface="Arial"/>
                <a:cs typeface="Arial"/>
              </a:rPr>
              <a:t>​</a:t>
            </a:r>
          </a:p>
        </p:txBody>
      </p:sp>
      <p:sp>
        <p:nvSpPr>
          <p:cNvPr id="25" name="TextBox 24">
            <a:extLst>
              <a:ext uri="{FF2B5EF4-FFF2-40B4-BE49-F238E27FC236}">
                <a16:creationId xmlns:a16="http://schemas.microsoft.com/office/drawing/2014/main" id="{B4C6262D-FB3B-347D-7474-75647DEDCB0F}"/>
              </a:ext>
            </a:extLst>
          </p:cNvPr>
          <p:cNvSpPr txBox="1"/>
          <p:nvPr/>
        </p:nvSpPr>
        <p:spPr>
          <a:xfrm>
            <a:off x="21509907" y="3093338"/>
            <a:ext cx="10317128" cy="2696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1" i="0" u="none" strike="noStrike" baseline="0" dirty="0">
                <a:solidFill>
                  <a:srgbClr val="333333"/>
                </a:solidFill>
                <a:highlight>
                  <a:srgbClr val="FFFFFF"/>
                </a:highlight>
                <a:latin typeface="Calibri"/>
                <a:ea typeface="Segoe UI"/>
                <a:cs typeface="Segoe UI"/>
              </a:rPr>
              <a:t>Midwifery Availability and Workforce</a:t>
            </a:r>
            <a:r>
              <a:rPr lang="en-US" sz="2400" b="0" i="0" u="none" strike="noStrike" baseline="0" dirty="0">
                <a:solidFill>
                  <a:srgbClr val="00233D"/>
                </a:solidFill>
                <a:latin typeface="Calibri"/>
                <a:ea typeface="Segoe UI"/>
                <a:cs typeface="Segoe UI"/>
              </a:rPr>
              <a:t>​</a:t>
            </a:r>
            <a:r>
              <a:rPr lang="en-US" sz="2400" b="0" i="0" dirty="0">
                <a:solidFill>
                  <a:srgbClr val="00233D"/>
                </a:solidFill>
                <a:latin typeface="Calibri"/>
                <a:ea typeface="Segoe UI"/>
                <a:cs typeface="Segoe UI"/>
              </a:rPr>
              <a:t>​</a:t>
            </a:r>
          </a:p>
          <a:p>
            <a:pPr marL="342900" indent="-342900">
              <a:buFont typeface="Arial,Sans-Serif"/>
              <a:buChar char="•"/>
            </a:pPr>
            <a:r>
              <a:rPr lang="en-US" sz="2400" b="0" i="0" u="none" strike="noStrike" baseline="0" dirty="0">
                <a:solidFill>
                  <a:srgbClr val="000000"/>
                </a:solidFill>
                <a:highlight>
                  <a:srgbClr val="FFFFFF"/>
                </a:highlight>
                <a:latin typeface="Calibri Light"/>
                <a:ea typeface="Arial"/>
                <a:cs typeface="Arial"/>
              </a:rPr>
              <a:t>Rural hospitals have limited access to lactation support, doula care, postpartum </a:t>
            </a:r>
            <a:r>
              <a:rPr lang="en-US" sz="2400" dirty="0">
                <a:solidFill>
                  <a:srgbClr val="000000"/>
                </a:solidFill>
                <a:highlight>
                  <a:srgbClr val="FFFFFF"/>
                </a:highlight>
                <a:latin typeface="Calibri Light"/>
                <a:ea typeface="Arial"/>
                <a:cs typeface="Arial"/>
              </a:rPr>
              <a:t>support classes</a:t>
            </a:r>
            <a:r>
              <a:rPr lang="en-US" sz="2400" b="0" i="0" u="none" strike="noStrike" baseline="0" dirty="0">
                <a:solidFill>
                  <a:srgbClr val="000000"/>
                </a:solidFill>
                <a:highlight>
                  <a:srgbClr val="FFFFFF"/>
                </a:highlight>
                <a:latin typeface="Calibri Light"/>
                <a:ea typeface="Arial"/>
                <a:cs typeface="Arial"/>
              </a:rPr>
              <a:t>, and childbirth education classes (Basile Ibrahim et al., 2022).</a:t>
            </a:r>
            <a:r>
              <a:rPr lang="en-US" sz="2400" b="0" i="0" u="none" strike="noStrike" baseline="0" dirty="0">
                <a:solidFill>
                  <a:srgbClr val="000000"/>
                </a:solidFill>
                <a:latin typeface="Calibri Light"/>
                <a:ea typeface="Arial"/>
                <a:cs typeface="Arial"/>
              </a:rPr>
              <a:t>​</a:t>
            </a:r>
            <a:r>
              <a:rPr lang="en-US" sz="2400" b="0" i="0" dirty="0">
                <a:solidFill>
                  <a:srgbClr val="000000"/>
                </a:solidFill>
                <a:latin typeface="Calibri Light"/>
                <a:ea typeface="Arial"/>
                <a:cs typeface="Arial"/>
              </a:rPr>
              <a:t>​</a:t>
            </a:r>
          </a:p>
          <a:p>
            <a:pPr marL="342900" indent="-342900">
              <a:buFont typeface="Arial,Sans-Serif"/>
              <a:buChar char="•"/>
            </a:pPr>
            <a:r>
              <a:rPr lang="en-US" sz="2400" b="0" i="0" u="none" strike="noStrike" baseline="0" dirty="0">
                <a:solidFill>
                  <a:srgbClr val="000000"/>
                </a:solidFill>
                <a:highlight>
                  <a:srgbClr val="FFFFFF"/>
                </a:highlight>
                <a:latin typeface="Calibri Light"/>
                <a:ea typeface="Arial"/>
                <a:cs typeface="Arial"/>
              </a:rPr>
              <a:t>Many hospitals desire midwifery services, with 88% planning to hire in the future</a:t>
            </a:r>
            <a:r>
              <a:rPr lang="en-US" sz="2400" dirty="0">
                <a:solidFill>
                  <a:srgbClr val="000000"/>
                </a:solidFill>
                <a:highlight>
                  <a:srgbClr val="FFFFFF"/>
                </a:highlight>
                <a:latin typeface="Calibri Light"/>
                <a:ea typeface="Arial"/>
                <a:cs typeface="Arial"/>
              </a:rPr>
              <a:t> </a:t>
            </a:r>
            <a:r>
              <a:rPr lang="en-US" sz="2400" b="0" i="0" u="none" strike="noStrike" baseline="0" dirty="0">
                <a:solidFill>
                  <a:srgbClr val="000000"/>
                </a:solidFill>
                <a:highlight>
                  <a:srgbClr val="FFFFFF"/>
                </a:highlight>
                <a:latin typeface="Calibri Light"/>
                <a:ea typeface="Arial"/>
                <a:cs typeface="Arial"/>
              </a:rPr>
              <a:t>(</a:t>
            </a:r>
            <a:r>
              <a:rPr lang="en-US" sz="2400" b="0" i="0" u="none" strike="noStrike" baseline="0" dirty="0" err="1">
                <a:solidFill>
                  <a:srgbClr val="000000"/>
                </a:solidFill>
                <a:highlight>
                  <a:srgbClr val="FFFFFF"/>
                </a:highlight>
                <a:latin typeface="Calibri Light"/>
                <a:ea typeface="Arial"/>
                <a:cs typeface="Arial"/>
              </a:rPr>
              <a:t>Kozhimannil</a:t>
            </a:r>
            <a:r>
              <a:rPr lang="en-US" sz="2400" b="0" i="0" u="none" strike="noStrike" baseline="0" dirty="0">
                <a:solidFill>
                  <a:srgbClr val="000000"/>
                </a:solidFill>
                <a:highlight>
                  <a:srgbClr val="FFFFFF"/>
                </a:highlight>
                <a:latin typeface="Calibri Light"/>
                <a:ea typeface="Arial"/>
                <a:cs typeface="Arial"/>
              </a:rPr>
              <a:t> et al., 2016b</a:t>
            </a:r>
            <a:r>
              <a:rPr lang="en-US" sz="2400" dirty="0">
                <a:solidFill>
                  <a:srgbClr val="000000"/>
                </a:solidFill>
                <a:highlight>
                  <a:srgbClr val="FFFFFF"/>
                </a:highlight>
                <a:latin typeface="Calibri Light"/>
                <a:ea typeface="Arial"/>
                <a:cs typeface="Arial"/>
              </a:rPr>
              <a:t>).</a:t>
            </a:r>
            <a:endParaRPr lang="en-US" sz="2400" b="0" i="0" u="none" strike="noStrike" baseline="0" dirty="0">
              <a:solidFill>
                <a:srgbClr val="000000"/>
              </a:solidFill>
              <a:highlight>
                <a:srgbClr val="FFFFFF"/>
              </a:highlight>
              <a:latin typeface="Calibri Light"/>
              <a:ea typeface="Arial"/>
              <a:cs typeface="Arial"/>
            </a:endParaRPr>
          </a:p>
          <a:p>
            <a:pPr algn="ctr"/>
            <a:endParaRPr lang="en-US" dirty="0"/>
          </a:p>
        </p:txBody>
      </p:sp>
      <p:pic>
        <p:nvPicPr>
          <p:cNvPr id="27" name="Picture 26" descr="A person with a pregnant person&#10;&#10;AI-generated content may be incorrect.">
            <a:extLst>
              <a:ext uri="{FF2B5EF4-FFF2-40B4-BE49-F238E27FC236}">
                <a16:creationId xmlns:a16="http://schemas.microsoft.com/office/drawing/2014/main" id="{BAFA44BA-98EE-0930-5BDE-C2CF0125B2C9}"/>
              </a:ext>
            </a:extLst>
          </p:cNvPr>
          <p:cNvPicPr>
            <a:picLocks noChangeAspect="1"/>
          </p:cNvPicPr>
          <p:nvPr/>
        </p:nvPicPr>
        <p:blipFill>
          <a:blip r:embed="rId5"/>
          <a:stretch>
            <a:fillRect/>
          </a:stretch>
        </p:blipFill>
        <p:spPr>
          <a:xfrm>
            <a:off x="431715" y="10791280"/>
            <a:ext cx="9160069" cy="6020603"/>
          </a:xfrm>
          <a:prstGeom prst="rect">
            <a:avLst/>
          </a:prstGeom>
        </p:spPr>
      </p:pic>
      <p:sp>
        <p:nvSpPr>
          <p:cNvPr id="28" name="TextBox 27">
            <a:extLst>
              <a:ext uri="{FF2B5EF4-FFF2-40B4-BE49-F238E27FC236}">
                <a16:creationId xmlns:a16="http://schemas.microsoft.com/office/drawing/2014/main" id="{CBAD59AE-BE04-732D-E607-F7E00FF28D9A}"/>
              </a:ext>
            </a:extLst>
          </p:cNvPr>
          <p:cNvSpPr txBox="1"/>
          <p:nvPr/>
        </p:nvSpPr>
        <p:spPr>
          <a:xfrm>
            <a:off x="427717" y="16870943"/>
            <a:ext cx="3465095" cy="1219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latin typeface="Calibri Light"/>
                <a:ea typeface="Calibri Light"/>
                <a:cs typeface="Calibri Light"/>
              </a:rPr>
              <a:t>Image source: Adobe Stock</a:t>
            </a:r>
            <a:endParaRPr lang="en-US" sz="2400" dirty="0">
              <a:latin typeface="Calibri Light"/>
              <a:ea typeface="Calibri Light"/>
              <a:cs typeface="Calibri Light"/>
            </a:endParaRPr>
          </a:p>
          <a:p>
            <a:pPr algn="ctr"/>
            <a:endParaRPr lang="en-US" dirty="0"/>
          </a:p>
        </p:txBody>
      </p:sp>
      <p:sp>
        <p:nvSpPr>
          <p:cNvPr id="29" name="TextBox 28">
            <a:extLst>
              <a:ext uri="{FF2B5EF4-FFF2-40B4-BE49-F238E27FC236}">
                <a16:creationId xmlns:a16="http://schemas.microsoft.com/office/drawing/2014/main" id="{C283B5F8-7DA6-E039-4D6B-E60054D96BA2}"/>
              </a:ext>
            </a:extLst>
          </p:cNvPr>
          <p:cNvSpPr txBox="1"/>
          <p:nvPr/>
        </p:nvSpPr>
        <p:spPr>
          <a:xfrm>
            <a:off x="10582342" y="11321758"/>
            <a:ext cx="10855468" cy="30662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000000"/>
                </a:solidFill>
                <a:latin typeface="Calibri Light"/>
                <a:ea typeface="Calibri Light"/>
                <a:cs typeface="Calibri Light"/>
              </a:rPr>
              <a:t>Quantitative (retrospective cohort, case-control, cross-sectional, observational cohort, secondary analysis), mixed-methods, qualitative descriptive, and one integrative review.</a:t>
            </a:r>
            <a:endParaRPr lang="en-US" sz="4900">
              <a:solidFill>
                <a:srgbClr val="000000"/>
              </a:solidFill>
              <a:latin typeface="Calibri" panose="020F0502020204030204"/>
              <a:ea typeface="Calibri" panose="020F0502020204030204"/>
              <a:cs typeface="Calibri" panose="020F0502020204030204"/>
            </a:endParaRPr>
          </a:p>
          <a:p>
            <a:pPr marL="342900" indent="-342900">
              <a:buFont typeface="Arial"/>
              <a:buChar char="•"/>
            </a:pPr>
            <a:r>
              <a:rPr lang="en-US" sz="2400" dirty="0">
                <a:solidFill>
                  <a:srgbClr val="000000"/>
                </a:solidFill>
                <a:latin typeface="Calibri Light"/>
                <a:ea typeface="Calibri Light"/>
                <a:cs typeface="Calibri Light"/>
              </a:rPr>
              <a:t>All studies took place in the United States. Studies focused on rural populations, including settings such as rural hospitals or birth centers, statewide or national databases, and one specific rural religious community. ​</a:t>
            </a:r>
            <a:endParaRPr lang="en-US" sz="4900" dirty="0">
              <a:solidFill>
                <a:srgbClr val="000000"/>
              </a:solidFill>
              <a:ea typeface="Calibri" panose="020F0502020204030204"/>
              <a:cs typeface="Calibri" panose="020F0502020204030204"/>
            </a:endParaRPr>
          </a:p>
          <a:p>
            <a:pPr algn="ctr"/>
            <a:endParaRPr lang="en-US" dirty="0"/>
          </a:p>
        </p:txBody>
      </p:sp>
    </p:spTree>
    <p:extLst>
      <p:ext uri="{BB962C8B-B14F-4D97-AF65-F5344CB8AC3E}">
        <p14:creationId xmlns:p14="http://schemas.microsoft.com/office/powerpoint/2010/main" val="1336661623"/>
      </p:ext>
    </p:extLst>
  </p:cSld>
  <p:clrMapOvr>
    <a:masterClrMapping/>
  </p:clrMapOvr>
</p:sld>
</file>

<file path=ppt/theme/theme1.xml><?xml version="1.0" encoding="utf-8"?>
<a:theme xmlns:a="http://schemas.openxmlformats.org/drawingml/2006/main" name="SON Stnd 1">
  <a:themeElements>
    <a:clrScheme name="SON Color Palette">
      <a:dk1>
        <a:srgbClr val="00233D"/>
      </a:dk1>
      <a:lt1>
        <a:srgbClr val="FFFFFF"/>
      </a:lt1>
      <a:dk2>
        <a:srgbClr val="7BAFD4"/>
      </a:dk2>
      <a:lt2>
        <a:srgbClr val="BED6DB"/>
      </a:lt2>
      <a:accent1>
        <a:srgbClr val="003150"/>
      </a:accent1>
      <a:accent2>
        <a:srgbClr val="A5ACAF"/>
      </a:accent2>
      <a:accent3>
        <a:srgbClr val="A5D867"/>
      </a:accent3>
      <a:accent4>
        <a:srgbClr val="E4D5D3"/>
      </a:accent4>
      <a:accent5>
        <a:srgbClr val="D6938A"/>
      </a:accent5>
      <a:accent6>
        <a:srgbClr val="EDE8C4"/>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4" id="{2F98C1D4-AA61-414F-A71A-E1D2E2B59454}" vid="{36018F3F-CBFC-554A-8218-D144B00F11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9859A42727E84CAE3BC9F4C3190CFD" ma:contentTypeVersion="11" ma:contentTypeDescription="Create a new document." ma:contentTypeScope="" ma:versionID="5b80a1847ba5856d33cfe718f688e172">
  <xsd:schema xmlns:xsd="http://www.w3.org/2001/XMLSchema" xmlns:xs="http://www.w3.org/2001/XMLSchema" xmlns:p="http://schemas.microsoft.com/office/2006/metadata/properties" xmlns:ns2="b728e02d-9ae8-4f14-8123-c5291f222428" xmlns:ns3="7f5cce54-953e-4401-b8ca-d639869d96fb" targetNamespace="http://schemas.microsoft.com/office/2006/metadata/properties" ma:root="true" ma:fieldsID="008e299eb3c9a4a4940f7c7a2ce931f9" ns2:_="" ns3:_="">
    <xsd:import namespace="b728e02d-9ae8-4f14-8123-c5291f222428"/>
    <xsd:import namespace="7f5cce54-953e-4401-b8ca-d639869d96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8e02d-9ae8-4f14-8123-c5291f222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5cce54-953e-4401-b8ca-d639869d96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47df48-0d5f-498a-8c6a-73e01115ce72}" ma:internalName="TaxCatchAll" ma:showField="CatchAllData" ma:web="7f5cce54-953e-4401-b8ca-d639869d96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28e02d-9ae8-4f14-8123-c5291f222428">
      <Terms xmlns="http://schemas.microsoft.com/office/infopath/2007/PartnerControls"/>
    </lcf76f155ced4ddcb4097134ff3c332f>
    <TaxCatchAll xmlns="7f5cce54-953e-4401-b8ca-d639869d96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4E7CA1-CC69-469A-B080-FFF897D39DEC}"/>
</file>

<file path=customXml/itemProps2.xml><?xml version="1.0" encoding="utf-8"?>
<ds:datastoreItem xmlns:ds="http://schemas.openxmlformats.org/officeDocument/2006/customXml" ds:itemID="{300D432A-9D28-4694-B827-1DFDC8E4D643}">
  <ds:schemaRefs>
    <ds:schemaRef ds:uri="7e86d7e4-945d-43a1-8828-bce84e7da022"/>
    <ds:schemaRef ds:uri="http://purl.org/dc/terms/"/>
    <ds:schemaRef ds:uri="http://schemas.openxmlformats.org/package/2006/metadata/core-properties"/>
    <ds:schemaRef ds:uri="http://schemas.microsoft.com/office/2006/documentManagement/types"/>
    <ds:schemaRef ds:uri="8df628f5-26fc-432c-986f-cf366109a24e"/>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65B03D7-8640-4F97-8473-8B56730881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SON 72x42 3 column poster - 2026</Template>
  <TotalTime>25</TotalTime>
  <Words>782</Words>
  <Application>Microsoft Office PowerPoint</Application>
  <PresentationFormat>Custom</PresentationFormat>
  <Paragraphs>36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SON Stnd 1</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Suja</dc:creator>
  <cp:lastModifiedBy>Lanning, Rhonda K</cp:lastModifiedBy>
  <cp:revision>620</cp:revision>
  <dcterms:created xsi:type="dcterms:W3CDTF">2026-04-07T16:58:54Z</dcterms:created>
  <dcterms:modified xsi:type="dcterms:W3CDTF">2026-04-14T23:34:49Z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0x010100AB9859A42727E84CAE3BC9F4C3190CFD</vt:lpwstr>
  </property>
  <property fmtid="{D5CDD505-2E9C-101B-9397-08002B2CF9AE}" pid="3" name="data-panorama-remediation-history">
    <vt:lpwstr>[{"pageNumber":0,"geomIndex":131,"lastGeomIndex":144,"textElement":"Author’s Name","tableIndex":-1,"rowIndex":-1,"cellIndex":-1,"fontColor":"#458ec2","identifiers":{"PARAGRAPH_ID":"2","RUN_ID":"0","SLIDE_ID":"0"},"issueDetails":{"luminance25":"1.0","isHeader":"true","luminance75":"1.0","textColor":"7bafd4"},"issueTypeId":"LowContrastIssue:PPTX","dismiss":false,"pageNumbers":[1],"coordinatesList":[[1152.18994140625,181.5799560546875,292.6800537109375,18.09000015258789]]},{"pageNumber":0,"geomIndex":154,"lastGeomIndex":174,"textElement":"Result Section Heads","tableIndex":-1,"rowIndex":-1,"cellIndex":-1,"fontColor":"#458ec2","identifiers":{"PARAGRAPH_ID":"4","RUN_ID":"0","SLIDE_ID":"0"},"issueDetails":{"luminance25":"1.0","isHeader":"true","luminance75":"1.0","textColor":"7bafd4"},"issueTypeId":"LowContrastIssue:PPTX","dismiss":false,"pageNumbers":[1],"coordinatesList":[[884.3300170898438,445.3199462890625,271.01629638671875,13.979999542236328]]},{"pageNumber":0,"geomIndex":809,"lastGeomIndex":821,"textElement":"Study Design","tableIndex":-1,"rowIndex":-1,"cellIndex":-1,"fontColor":"#458ec2","identifiers":{"PARAGRAPH_ID":"15","RUN_ID":"0","SLIDE_ID":"0"},"issueDetails":{"luminance25":"1.0","isHeader":"true","luminance75":"1.0","textColor":"7bafd4"},"issueTypeId":"LowContrastIssue:PPTX","dismiss":false,"pageNumbers":[1],"coordinatesList":[[40.12799835205078,789.1400146484375,173.46382904052734,13.979999542236328]]},{"pageNumber":0,"geomIndex":939,"lastGeomIndex":945,"textElement":"Sample","tableIndex":-1,"rowIndex":-1,"cellIndex":-1,"fontColor":"#458ec2","identifiers":{"PARAGRAPH_ID":"18","RUN_ID":"0","SLIDE_ID":"0"},"issueDetails":{"luminance25":"1.0","isHeader":"true","luminance75":"1.0","textColor":"7bafd4"},"issueTypeId":"LowContrastIssue:PPTX","dismiss":false,"pageNumbers":[1],"coordinatesList":[[40.12799835205078,909.1400146484375,98.8115005493164,13.991999626159668]]},{"pageNumber":0,"geomIndex":1007,"lastGeomIndex":1026,"textElement":"Other Section Heads","tableIndex":-1,"rowIndex":-1,"cellIndex":-1,"fontColor":"#458ec2","identifiers":{"PARAGRAPH_ID":"21","RUN_ID":"0","SLIDE_ID":"0"},"issueDetails":{"luminance25":"1.0","isHeader":"true","luminance75":"1.0","textColor":"7bafd4"},"issueTypeId":"LowContrastIssue:PPTX","dismiss":false,"pageNumbers":[1],"coordinatesList":[[40.12799835205078,1043.570068359375,272.13472747802734,13.979999542236328]]},{"isReadingOrderVerified":"true","pageNumber":0,"geomIndex":-1,"issueTypeId":"ReadingOrderIssue:PPTX","dismiss":false,"pageNumbers":[1],"coordinatesList":[[10.0,10.0,2.0,2.0]]}]</vt:lpwstr>
  </property>
  <property fmtid="{D5CDD505-2E9C-101B-9397-08002B2CF9AE}" pid="4" name="ReadingOrderVerifiedPages">
    <vt:lpwstr>1</vt:lpwstr>
  </property>
</Properties>
</file>