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4"/>
  </p:sldMasterIdLst>
  <p:notesMasterIdLst>
    <p:notesMasterId r:id="rId6"/>
  </p:notesMasterIdLst>
  <p:handoutMasterIdLst>
    <p:handoutMasterId r:id="rId7"/>
  </p:handoutMasterIdLst>
  <p:sldIdLst>
    <p:sldId id="256" r:id="rId5"/>
  </p:sldIdLst>
  <p:sldSz cx="34137600" cy="19202400"/>
  <p:notesSz cx="7099300" cy="9385300"/>
  <p:defaultTextStyle>
    <a:defPPr>
      <a:defRPr lang="en-US"/>
    </a:defPPr>
    <a:lvl1pPr algn="l" defTabSz="2500313" rtl="0" eaLnBrk="0" fontAlgn="base" hangingPunct="0">
      <a:spcBef>
        <a:spcPct val="0"/>
      </a:spcBef>
      <a:spcAft>
        <a:spcPct val="0"/>
      </a:spcAft>
      <a:defRPr sz="4900" kern="1200">
        <a:solidFill>
          <a:schemeClr val="tx1"/>
        </a:solidFill>
        <a:latin typeface="Calibri" charset="0"/>
        <a:ea typeface="+mn-ea"/>
        <a:cs typeface="+mn-cs"/>
      </a:defRPr>
    </a:lvl1pPr>
    <a:lvl2pPr marL="1249363" indent="-792163" algn="l" defTabSz="2500313" rtl="0" eaLnBrk="0" fontAlgn="base" hangingPunct="0">
      <a:spcBef>
        <a:spcPct val="0"/>
      </a:spcBef>
      <a:spcAft>
        <a:spcPct val="0"/>
      </a:spcAft>
      <a:defRPr sz="4900" kern="1200">
        <a:solidFill>
          <a:schemeClr val="tx1"/>
        </a:solidFill>
        <a:latin typeface="Calibri" charset="0"/>
        <a:ea typeface="+mn-ea"/>
        <a:cs typeface="+mn-cs"/>
      </a:defRPr>
    </a:lvl2pPr>
    <a:lvl3pPr marL="2500313" indent="-1585913" algn="l" defTabSz="2500313" rtl="0" eaLnBrk="0" fontAlgn="base" hangingPunct="0">
      <a:spcBef>
        <a:spcPct val="0"/>
      </a:spcBef>
      <a:spcAft>
        <a:spcPct val="0"/>
      </a:spcAft>
      <a:defRPr sz="4900" kern="1200">
        <a:solidFill>
          <a:schemeClr val="tx1"/>
        </a:solidFill>
        <a:latin typeface="Calibri" charset="0"/>
        <a:ea typeface="+mn-ea"/>
        <a:cs typeface="+mn-cs"/>
      </a:defRPr>
    </a:lvl3pPr>
    <a:lvl4pPr marL="3751263" indent="-2379663" algn="l" defTabSz="2500313" rtl="0" eaLnBrk="0" fontAlgn="base" hangingPunct="0">
      <a:spcBef>
        <a:spcPct val="0"/>
      </a:spcBef>
      <a:spcAft>
        <a:spcPct val="0"/>
      </a:spcAft>
      <a:defRPr sz="4900" kern="1200">
        <a:solidFill>
          <a:schemeClr val="tx1"/>
        </a:solidFill>
        <a:latin typeface="Calibri" charset="0"/>
        <a:ea typeface="+mn-ea"/>
        <a:cs typeface="+mn-cs"/>
      </a:defRPr>
    </a:lvl4pPr>
    <a:lvl5pPr marL="5002213" indent="-3173413" algn="l" defTabSz="2500313" rtl="0" eaLnBrk="0" fontAlgn="base" hangingPunct="0">
      <a:spcBef>
        <a:spcPct val="0"/>
      </a:spcBef>
      <a:spcAft>
        <a:spcPct val="0"/>
      </a:spcAft>
      <a:defRPr sz="4900" kern="1200">
        <a:solidFill>
          <a:schemeClr val="tx1"/>
        </a:solidFill>
        <a:latin typeface="Calibri" charset="0"/>
        <a:ea typeface="+mn-ea"/>
        <a:cs typeface="+mn-cs"/>
      </a:defRPr>
    </a:lvl5pPr>
    <a:lvl6pPr marL="2286000" algn="l" defTabSz="914400" rtl="0" eaLnBrk="1" latinLnBrk="0" hangingPunct="1">
      <a:defRPr sz="4900" kern="1200">
        <a:solidFill>
          <a:schemeClr val="tx1"/>
        </a:solidFill>
        <a:latin typeface="Calibri" charset="0"/>
        <a:ea typeface="+mn-ea"/>
        <a:cs typeface="+mn-cs"/>
      </a:defRPr>
    </a:lvl6pPr>
    <a:lvl7pPr marL="2743200" algn="l" defTabSz="914400" rtl="0" eaLnBrk="1" latinLnBrk="0" hangingPunct="1">
      <a:defRPr sz="4900" kern="1200">
        <a:solidFill>
          <a:schemeClr val="tx1"/>
        </a:solidFill>
        <a:latin typeface="Calibri" charset="0"/>
        <a:ea typeface="+mn-ea"/>
        <a:cs typeface="+mn-cs"/>
      </a:defRPr>
    </a:lvl7pPr>
    <a:lvl8pPr marL="3200400" algn="l" defTabSz="914400" rtl="0" eaLnBrk="1" latinLnBrk="0" hangingPunct="1">
      <a:defRPr sz="4900" kern="1200">
        <a:solidFill>
          <a:schemeClr val="tx1"/>
        </a:solidFill>
        <a:latin typeface="Calibri" charset="0"/>
        <a:ea typeface="+mn-ea"/>
        <a:cs typeface="+mn-cs"/>
      </a:defRPr>
    </a:lvl8pPr>
    <a:lvl9pPr marL="3657600" algn="l" defTabSz="914400" rtl="0" eaLnBrk="1" latinLnBrk="0" hangingPunct="1">
      <a:defRPr sz="4900" kern="1200">
        <a:solidFill>
          <a:schemeClr val="tx1"/>
        </a:solidFill>
        <a:latin typeface="Calibri" charset="0"/>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F6F7C30-A795-B999-2CB7-303D360BE58F}" name="Nair, Uma Aleksy" initials="NUA" userId="S::umanairr@AD.UNC.EDU::12116412-bc54-4664-a962-cb8d100d12fc" providerId="AD"/>
  <p188:author id="{A396B9EC-F88C-FFF2-69BF-83144B14E64E}" name="Santacroce, Sheila Judge" initials="SSJ" userId="S::santacro@AD.UNC.EDU::04141c05-8d6d-4f8f-9c5c-72b5cc4495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D6D6"/>
    <a:srgbClr val="000000"/>
    <a:srgbClr val="EBEBEB"/>
    <a:srgbClr val="7BAF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30" autoAdjust="0"/>
    <p:restoredTop sz="92877" autoAdjust="0"/>
  </p:normalViewPr>
  <p:slideViewPr>
    <p:cSldViewPr snapToGrid="0" snapToObjects="1">
      <p:cViewPr varScale="1">
        <p:scale>
          <a:sx n="21" d="100"/>
          <a:sy n="21" d="100"/>
        </p:scale>
        <p:origin x="1104" y="76"/>
      </p:cViewPr>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BA8FE4-C397-7E4F-9DF0-43DF36CAFC1B}" type="doc">
      <dgm:prSet loTypeId="urn:microsoft.com/office/officeart/2009/3/layout/HorizontalOrganizationChart" loCatId="" qsTypeId="urn:microsoft.com/office/officeart/2005/8/quickstyle/simple1" qsCatId="simple" csTypeId="urn:microsoft.com/office/officeart/2005/8/colors/accent1_2" csCatId="accent1" phldr="1"/>
      <dgm:spPr/>
      <dgm:t>
        <a:bodyPr/>
        <a:lstStyle/>
        <a:p>
          <a:endParaRPr lang="en-US"/>
        </a:p>
      </dgm:t>
    </dgm:pt>
    <dgm:pt modelId="{1A2C574F-AA57-254C-9180-8CA54DB84AAC}">
      <dgm:prSet phldrT="[Text]" custT="1"/>
      <dgm:spPr>
        <a:solidFill>
          <a:schemeClr val="tx1">
            <a:lumMod val="90000"/>
            <a:lumOff val="10000"/>
          </a:schemeClr>
        </a:solidFill>
      </dgm:spPr>
      <dgm:t>
        <a:bodyPr/>
        <a:lstStyle/>
        <a:p>
          <a:r>
            <a:rPr lang="en-US" sz="2800" b="0" i="0" dirty="0">
              <a:latin typeface="Helvetica Neue Thin" panose="020B0403020202020204" pitchFamily="34" charset="0"/>
              <a:ea typeface="Helvetica Neue Thin" panose="020B0403020202020204" pitchFamily="34" charset="0"/>
              <a:cs typeface="Helvetica Neue Medium" panose="02000503000000020004" pitchFamily="2" charset="0"/>
            </a:rPr>
            <a:t>Recurrent Themes</a:t>
          </a:r>
        </a:p>
      </dgm:t>
    </dgm:pt>
    <dgm:pt modelId="{347A44A3-0C94-254A-9375-C9893086BCBF}" type="parTrans" cxnId="{1AEEA0A6-AF61-4347-8DFC-4FA97F9962BE}">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39D39EDB-2DDA-7D40-BBA5-93CB63A0C49B}" type="sibTrans" cxnId="{1AEEA0A6-AF61-4347-8DFC-4FA97F9962BE}">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01649EF1-3971-C14B-A7EE-55006E2DC91E}">
      <dgm:prSet phldrT="[Text]" custT="1"/>
      <dgm:spPr>
        <a:solidFill>
          <a:schemeClr val="tx2">
            <a:lumMod val="75000"/>
          </a:schemeClr>
        </a:solidFill>
      </dgm:spPr>
      <dgm:t>
        <a:bodyPr/>
        <a:lstStyle/>
        <a:p>
          <a:r>
            <a:rPr lang="en-US" sz="2800" b="0" i="0" dirty="0">
              <a:latin typeface="Helvetica Neue Thin" panose="020B0403020202020204" pitchFamily="34" charset="0"/>
              <a:ea typeface="Helvetica Neue Thin" panose="020B0403020202020204" pitchFamily="34" charset="0"/>
              <a:cs typeface="Helvetica Neue" panose="02000503000000020004" pitchFamily="2" charset="0"/>
            </a:rPr>
            <a:t>Social Support</a:t>
          </a:r>
        </a:p>
      </dgm:t>
    </dgm:pt>
    <dgm:pt modelId="{ED951EC7-B336-664E-8086-46720C3A4647}" type="parTrans" cxnId="{F8502E47-2074-B94C-BA07-06265ECCA254}">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3E28AD19-A6FA-474A-BD71-8A83273D7AA1}" type="sibTrans" cxnId="{F8502E47-2074-B94C-BA07-06265ECCA254}">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9AC78576-CFF8-4F45-B9D8-288265C35C1B}">
      <dgm:prSet phldrT="[Text]" custT="1"/>
      <dgm:spPr>
        <a:solidFill>
          <a:schemeClr val="bg2">
            <a:lumMod val="50000"/>
          </a:schemeClr>
        </a:solidFill>
      </dgm:spPr>
      <dgm:t>
        <a:bodyPr/>
        <a:lstStyle/>
        <a:p>
          <a:r>
            <a:rPr lang="en-US" sz="2800" b="0" i="0" dirty="0">
              <a:latin typeface="Helvetica Neue Thin" panose="020B0403020202020204" pitchFamily="34" charset="0"/>
              <a:ea typeface="Helvetica Neue Thin" panose="020B0403020202020204" pitchFamily="34" charset="0"/>
              <a:cs typeface="Helvetica Neue" panose="02000503000000020004" pitchFamily="2" charset="0"/>
            </a:rPr>
            <a:t>A Mixed Bag</a:t>
          </a:r>
        </a:p>
      </dgm:t>
    </dgm:pt>
    <dgm:pt modelId="{0088FED1-FD9B-924A-8D74-48298E7B0445}" type="parTrans" cxnId="{159939D8-F695-C94F-ABBC-DA682C2DA30C}">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276999ED-0AA6-BD4D-9BFD-4BD3FBC296CC}" type="sibTrans" cxnId="{159939D8-F695-C94F-ABBC-DA682C2DA30C}">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2792BBC8-EFCB-4F42-9704-A1B4DC565C82}">
      <dgm:prSet phldrT="[Text]" custT="1"/>
      <dgm:spPr>
        <a:solidFill>
          <a:schemeClr val="accent2"/>
        </a:solidFill>
      </dgm:spPr>
      <dgm:t>
        <a:bodyPr/>
        <a:lstStyle/>
        <a:p>
          <a:r>
            <a:rPr lang="en-US" sz="2800" b="0" i="0" dirty="0">
              <a:latin typeface="Helvetica Neue Thin" panose="020B0403020202020204" pitchFamily="34" charset="0"/>
              <a:ea typeface="Helvetica Neue Thin" panose="020B0403020202020204" pitchFamily="34" charset="0"/>
            </a:rPr>
            <a:t>Device Concerns</a:t>
          </a:r>
        </a:p>
      </dgm:t>
    </dgm:pt>
    <dgm:pt modelId="{4F75B67C-7DA9-C548-A8DB-4751F6B9A16C}" type="parTrans" cxnId="{118A23D4-AAC4-E849-AFAD-2CC16FF120DF}">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8D5D8648-EECD-2640-A59B-1414256495DB}" type="sibTrans" cxnId="{118A23D4-AAC4-E849-AFAD-2CC16FF120DF}">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65F1802E-F58F-5847-A074-E2FBD107CE12}">
      <dgm:prSet phldrT="[Text]" custT="1"/>
      <dgm:spPr>
        <a:solidFill>
          <a:schemeClr val="accent2">
            <a:lumMod val="75000"/>
          </a:schemeClr>
        </a:solidFill>
      </dgm:spPr>
      <dgm:t>
        <a:bodyPr/>
        <a:lstStyle/>
        <a:p>
          <a:r>
            <a:rPr lang="en-US" sz="2800" b="0" i="0" dirty="0">
              <a:latin typeface="Helvetica Neue Thin" panose="020B0403020202020204" pitchFamily="34" charset="0"/>
              <a:ea typeface="Helvetica Neue Thin" panose="020B0403020202020204" pitchFamily="34" charset="0"/>
            </a:rPr>
            <a:t>Positive Reframing</a:t>
          </a:r>
        </a:p>
      </dgm:t>
    </dgm:pt>
    <dgm:pt modelId="{985C0798-7C63-1C40-8B24-038C67A778CA}" type="parTrans" cxnId="{A4ADD7E9-E89C-A24E-971A-50D2862E33FE}">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49498D4C-7AC1-9247-A12E-6D20BA310E71}" type="sibTrans" cxnId="{A4ADD7E9-E89C-A24E-971A-50D2862E33FE}">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12A981F4-923C-5146-9882-B8A6E7EAD803}">
      <dgm:prSet phldrT="[Text]" custT="1"/>
      <dgm:spPr>
        <a:solidFill>
          <a:schemeClr val="bg2">
            <a:lumMod val="90000"/>
          </a:schemeClr>
        </a:solidFill>
      </dgm:spPr>
      <dgm:t>
        <a:bodyPr/>
        <a:lstStyle/>
        <a:p>
          <a:r>
            <a:rPr lang="en-US" sz="2800" b="0" i="0" dirty="0">
              <a:latin typeface="Helvetica Neue Thin" panose="020B0403020202020204" pitchFamily="34" charset="0"/>
              <a:ea typeface="Helvetica Neue Thin" panose="020B0403020202020204" pitchFamily="34" charset="0"/>
            </a:rPr>
            <a:t>Positives</a:t>
          </a:r>
        </a:p>
      </dgm:t>
    </dgm:pt>
    <dgm:pt modelId="{D4B2A9F2-3375-4443-9F7C-AD349CD7B463}" type="parTrans" cxnId="{2D5B6114-4A9C-5445-9951-9430A43DBB43}">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885832FA-9473-3148-8084-7C4C5857944A}" type="sibTrans" cxnId="{2D5B6114-4A9C-5445-9951-9430A43DBB43}">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E7A09CEC-3E95-4B4A-A441-8EF1E96D98FD}">
      <dgm:prSet phldrT="[Text]" custT="1"/>
      <dgm:spPr>
        <a:solidFill>
          <a:schemeClr val="accent2">
            <a:lumMod val="75000"/>
          </a:schemeClr>
        </a:solidFill>
      </dgm:spPr>
      <dgm:t>
        <a:bodyPr/>
        <a:lstStyle/>
        <a:p>
          <a:r>
            <a:rPr lang="en-US" sz="2800" b="0" i="0" dirty="0">
              <a:latin typeface="Helvetica Neue Thin" panose="020B0403020202020204" pitchFamily="34" charset="0"/>
              <a:ea typeface="Helvetica Neue Thin" panose="020B0403020202020204" pitchFamily="34" charset="0"/>
            </a:rPr>
            <a:t>Coping with Humor</a:t>
          </a:r>
        </a:p>
      </dgm:t>
    </dgm:pt>
    <dgm:pt modelId="{02AB9357-C45F-3040-9E02-A693EB8D1815}" type="parTrans" cxnId="{9D24C28D-8333-1848-B0E5-2A7AD7A1D7AE}">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0842AD0B-6E36-6A46-A7C7-7DBF7DD2F0DF}" type="sibTrans" cxnId="{9D24C28D-8333-1848-B0E5-2A7AD7A1D7AE}">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CAABF383-4543-9149-AB70-B4B223ADFBFA}">
      <dgm:prSet phldrT="[Text]" custT="1"/>
      <dgm:spPr>
        <a:solidFill>
          <a:schemeClr val="bg2">
            <a:lumMod val="90000"/>
          </a:schemeClr>
        </a:solidFill>
      </dgm:spPr>
      <dgm:t>
        <a:bodyPr/>
        <a:lstStyle/>
        <a:p>
          <a:r>
            <a:rPr lang="en-US" sz="2800" b="0" i="0" dirty="0">
              <a:latin typeface="Helvetica Neue Thin" panose="020B0403020202020204" pitchFamily="34" charset="0"/>
              <a:ea typeface="Helvetica Neue Thin" panose="020B0403020202020204" pitchFamily="34" charset="0"/>
            </a:rPr>
            <a:t>Negatives</a:t>
          </a:r>
        </a:p>
      </dgm:t>
    </dgm:pt>
    <dgm:pt modelId="{E9863497-4164-684E-968C-537851F146C6}" type="parTrans" cxnId="{700414B0-0CAA-2A49-B353-1AA5F620622E}">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0D2EDAB9-1736-6F4C-810E-1F221FEEBABE}" type="sibTrans" cxnId="{700414B0-0CAA-2A49-B353-1AA5F620622E}">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FC885154-4661-704E-AF4B-0897D0641DAE}">
      <dgm:prSet phldrT="[Text]" custT="1"/>
      <dgm:spPr>
        <a:solidFill>
          <a:schemeClr val="accent2"/>
        </a:solidFill>
      </dgm:spPr>
      <dgm:t>
        <a:bodyPr/>
        <a:lstStyle/>
        <a:p>
          <a:r>
            <a:rPr lang="en-US" sz="2800" b="0" i="0" dirty="0">
              <a:latin typeface="Helvetica Neue Thin" panose="020B0403020202020204" pitchFamily="34" charset="0"/>
              <a:ea typeface="Helvetica Neue Thin" panose="020B0403020202020204" pitchFamily="34" charset="0"/>
            </a:rPr>
            <a:t>Side Effects</a:t>
          </a:r>
        </a:p>
      </dgm:t>
    </dgm:pt>
    <dgm:pt modelId="{377804AE-1340-7D46-9436-778481F12FBC}" type="parTrans" cxnId="{0ED5FB6A-2E2C-FE46-80DA-D7B4976108C2}">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C1D558AA-11CD-9540-95A7-E9C393BDC726}" type="sibTrans" cxnId="{0ED5FB6A-2E2C-FE46-80DA-D7B4976108C2}">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4FD5A2E3-58A7-7446-A1E2-DECA5F3D28A3}">
      <dgm:prSet phldrT="[Text]" custT="1"/>
      <dgm:spPr>
        <a:solidFill>
          <a:schemeClr val="tx2"/>
        </a:solidFill>
      </dgm:spPr>
      <dgm:t>
        <a:bodyPr/>
        <a:lstStyle/>
        <a:p>
          <a:r>
            <a:rPr lang="en-US" sz="2800" b="0" i="0" dirty="0">
              <a:latin typeface="Helvetica Neue Thin" panose="020B0403020202020204" pitchFamily="34" charset="0"/>
              <a:ea typeface="Helvetica Neue Thin" panose="020B0403020202020204" pitchFamily="34" charset="0"/>
            </a:rPr>
            <a:t>Familial Support</a:t>
          </a:r>
        </a:p>
      </dgm:t>
    </dgm:pt>
    <dgm:pt modelId="{732248A7-EF2A-8748-8147-F9C3B9A14E98}" type="parTrans" cxnId="{89F73647-2F63-2145-B3CA-64F4B4FD7D22}">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18240820-368B-2F45-9CBE-CF27EED0FB79}" type="sibTrans" cxnId="{89F73647-2F63-2145-B3CA-64F4B4FD7D22}">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0C3177FE-BABE-0544-86F6-E2126FCE80B6}">
      <dgm:prSet phldrT="[Text]" custT="1"/>
      <dgm:spPr>
        <a:solidFill>
          <a:schemeClr val="tx2"/>
        </a:solidFill>
      </dgm:spPr>
      <dgm:t>
        <a:bodyPr/>
        <a:lstStyle/>
        <a:p>
          <a:r>
            <a:rPr lang="en-US" sz="2800" b="0" i="0" dirty="0">
              <a:latin typeface="Helvetica Neue Thin" panose="020B0403020202020204" pitchFamily="34" charset="0"/>
              <a:ea typeface="Helvetica Neue Thin" panose="020B0403020202020204" pitchFamily="34" charset="0"/>
            </a:rPr>
            <a:t>Blina Awareness</a:t>
          </a:r>
        </a:p>
      </dgm:t>
    </dgm:pt>
    <dgm:pt modelId="{54BA70AF-11B1-8745-A251-2C963CD3C84F}" type="parTrans" cxnId="{106CBDDC-DFF8-EB49-96FB-8E11FDDE0373}">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105C2A94-470C-204F-89D2-6675CA644F8A}" type="sibTrans" cxnId="{106CBDDC-DFF8-EB49-96FB-8E11FDDE0373}">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14C92CDF-C897-5D4E-B3AA-0F4B85004243}">
      <dgm:prSet phldrT="[Text]" custT="1"/>
      <dgm:spPr>
        <a:solidFill>
          <a:schemeClr val="tx2"/>
        </a:solidFill>
      </dgm:spPr>
      <dgm:t>
        <a:bodyPr/>
        <a:lstStyle/>
        <a:p>
          <a:r>
            <a:rPr lang="en-US" sz="2800" b="0" i="0" dirty="0">
              <a:latin typeface="Helvetica Neue Thin" panose="020B0403020202020204" pitchFamily="34" charset="0"/>
              <a:ea typeface="Helvetica Neue Thin" panose="020B0403020202020204" pitchFamily="34" charset="0"/>
            </a:rPr>
            <a:t>Peer Support</a:t>
          </a:r>
        </a:p>
      </dgm:t>
    </dgm:pt>
    <dgm:pt modelId="{80E25EFC-BA81-4743-A54D-4C2B01CCB65B}" type="parTrans" cxnId="{94D68603-801F-D245-A65A-9DCCB2965C93}">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D9A2CF84-9086-3347-9F95-BF75F84EB325}" type="sibTrans" cxnId="{94D68603-801F-D245-A65A-9DCCB2965C93}">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416BE7A8-597A-9A4E-8650-608C2B7132E2}">
      <dgm:prSet phldrT="[Text]" custT="1"/>
      <dgm:spPr>
        <a:solidFill>
          <a:schemeClr val="accent2"/>
        </a:solidFill>
      </dgm:spPr>
      <dgm:t>
        <a:bodyPr/>
        <a:lstStyle/>
        <a:p>
          <a:r>
            <a:rPr lang="en-US" sz="2800" b="0" i="0" dirty="0">
              <a:latin typeface="Helvetica Neue Thin" panose="020B0403020202020204" pitchFamily="34" charset="0"/>
              <a:ea typeface="Helvetica Neue Thin" panose="020B0403020202020204" pitchFamily="34" charset="0"/>
            </a:rPr>
            <a:t>Disappointment in Blina Equipment</a:t>
          </a:r>
        </a:p>
      </dgm:t>
    </dgm:pt>
    <dgm:pt modelId="{DC5AD30F-2EB4-3546-9379-802361DD8799}" type="parTrans" cxnId="{22B87157-9CF2-B74E-9B91-9B4E8E08B56D}">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1196E6C5-BB21-A848-A77D-DADC5F66DCD5}" type="sibTrans" cxnId="{22B87157-9CF2-B74E-9B91-9B4E8E08B56D}">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32C67067-31E8-E84D-AA1E-E50FF9D1DDFB}">
      <dgm:prSet phldrT="[Text]" custT="1"/>
      <dgm:spPr>
        <a:solidFill>
          <a:schemeClr val="accent2"/>
        </a:solidFill>
      </dgm:spPr>
      <dgm:t>
        <a:bodyPr/>
        <a:lstStyle/>
        <a:p>
          <a:r>
            <a:rPr lang="en-US" sz="2800" b="0" i="0" dirty="0">
              <a:latin typeface="Helvetica Neue Thin" panose="020B0403020202020204" pitchFamily="34" charset="0"/>
              <a:ea typeface="Helvetica Neue Thin" panose="020B0403020202020204" pitchFamily="34" charset="0"/>
            </a:rPr>
            <a:t>Disruption of Normalcy</a:t>
          </a:r>
        </a:p>
      </dgm:t>
    </dgm:pt>
    <dgm:pt modelId="{BC6DE1BB-D648-F14E-A793-E2B76D91C1B5}" type="parTrans" cxnId="{8367C41F-E020-0543-81F7-DD4FB8C23051}">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82A4347B-DE84-E747-A907-9E2776702EDD}" type="sibTrans" cxnId="{8367C41F-E020-0543-81F7-DD4FB8C23051}">
      <dgm:prSet/>
      <dgm:spPr/>
      <dgm:t>
        <a:bodyPr/>
        <a:lstStyle/>
        <a:p>
          <a:endParaRPr lang="en-US" sz="2800" b="0" i="0">
            <a:latin typeface="Helvetica Neue Thin" panose="020B0403020202020204" pitchFamily="34" charset="0"/>
            <a:ea typeface="Helvetica Neue Thin" panose="020B0403020202020204" pitchFamily="34" charset="0"/>
          </a:endParaRPr>
        </a:p>
      </dgm:t>
    </dgm:pt>
    <dgm:pt modelId="{E6F21512-69C0-C742-B190-D41B1DF3513F}" type="pres">
      <dgm:prSet presAssocID="{B9BA8FE4-C397-7E4F-9DF0-43DF36CAFC1B}" presName="hierChild1" presStyleCnt="0">
        <dgm:presLayoutVars>
          <dgm:orgChart val="1"/>
          <dgm:chPref val="1"/>
          <dgm:dir/>
          <dgm:animOne val="branch"/>
          <dgm:animLvl val="lvl"/>
          <dgm:resizeHandles/>
        </dgm:presLayoutVars>
      </dgm:prSet>
      <dgm:spPr/>
    </dgm:pt>
    <dgm:pt modelId="{B06384B1-83D4-3047-BA57-94C06AFA1CA4}" type="pres">
      <dgm:prSet presAssocID="{1A2C574F-AA57-254C-9180-8CA54DB84AAC}" presName="hierRoot1" presStyleCnt="0">
        <dgm:presLayoutVars>
          <dgm:hierBranch val="init"/>
        </dgm:presLayoutVars>
      </dgm:prSet>
      <dgm:spPr/>
    </dgm:pt>
    <dgm:pt modelId="{43A00586-A037-944F-BA76-742F77FD61A6}" type="pres">
      <dgm:prSet presAssocID="{1A2C574F-AA57-254C-9180-8CA54DB84AAC}" presName="rootComposite1" presStyleCnt="0"/>
      <dgm:spPr/>
    </dgm:pt>
    <dgm:pt modelId="{D2C6F512-13BD-6142-BC73-45074AF67023}" type="pres">
      <dgm:prSet presAssocID="{1A2C574F-AA57-254C-9180-8CA54DB84AAC}" presName="rootText1" presStyleLbl="node0" presStyleIdx="0" presStyleCnt="1" custScaleX="133265" custScaleY="228879">
        <dgm:presLayoutVars>
          <dgm:chPref val="3"/>
        </dgm:presLayoutVars>
      </dgm:prSet>
      <dgm:spPr>
        <a:prstGeom prst="roundRect">
          <a:avLst/>
        </a:prstGeom>
      </dgm:spPr>
    </dgm:pt>
    <dgm:pt modelId="{C5F883EE-7527-F74A-93CB-296AAEEA3F5A}" type="pres">
      <dgm:prSet presAssocID="{1A2C574F-AA57-254C-9180-8CA54DB84AAC}" presName="rootConnector1" presStyleLbl="node1" presStyleIdx="0" presStyleCnt="0"/>
      <dgm:spPr/>
    </dgm:pt>
    <dgm:pt modelId="{12C1DBDC-C005-7D45-A34D-60813ECCDCE8}" type="pres">
      <dgm:prSet presAssocID="{1A2C574F-AA57-254C-9180-8CA54DB84AAC}" presName="hierChild2" presStyleCnt="0"/>
      <dgm:spPr/>
    </dgm:pt>
    <dgm:pt modelId="{D53BD621-9E89-EF43-A488-DEA1479E5FF0}" type="pres">
      <dgm:prSet presAssocID="{ED951EC7-B336-664E-8086-46720C3A4647}" presName="Name64" presStyleLbl="parChTrans1D2" presStyleIdx="0" presStyleCnt="2"/>
      <dgm:spPr/>
    </dgm:pt>
    <dgm:pt modelId="{4BD78EF0-7326-B14D-88C4-D381F6C13317}" type="pres">
      <dgm:prSet presAssocID="{01649EF1-3971-C14B-A7EE-55006E2DC91E}" presName="hierRoot2" presStyleCnt="0">
        <dgm:presLayoutVars>
          <dgm:hierBranch val="init"/>
        </dgm:presLayoutVars>
      </dgm:prSet>
      <dgm:spPr/>
    </dgm:pt>
    <dgm:pt modelId="{79EF0F23-A61D-204D-9386-D64D5E4B77BF}" type="pres">
      <dgm:prSet presAssocID="{01649EF1-3971-C14B-A7EE-55006E2DC91E}" presName="rootComposite" presStyleCnt="0"/>
      <dgm:spPr/>
    </dgm:pt>
    <dgm:pt modelId="{4EF10D85-6770-BC49-A80D-4F8300247149}" type="pres">
      <dgm:prSet presAssocID="{01649EF1-3971-C14B-A7EE-55006E2DC91E}" presName="rootText" presStyleLbl="node2" presStyleIdx="0" presStyleCnt="2" custScaleX="177831" custScaleY="104967">
        <dgm:presLayoutVars>
          <dgm:chPref val="3"/>
        </dgm:presLayoutVars>
      </dgm:prSet>
      <dgm:spPr>
        <a:prstGeom prst="roundRect">
          <a:avLst/>
        </a:prstGeom>
      </dgm:spPr>
    </dgm:pt>
    <dgm:pt modelId="{CD19F2F2-E6EE-434F-B731-8F6E98B84926}" type="pres">
      <dgm:prSet presAssocID="{01649EF1-3971-C14B-A7EE-55006E2DC91E}" presName="rootConnector" presStyleLbl="node2" presStyleIdx="0" presStyleCnt="2"/>
      <dgm:spPr/>
    </dgm:pt>
    <dgm:pt modelId="{A02C4A90-5E76-1743-90DA-45C1EFC07B87}" type="pres">
      <dgm:prSet presAssocID="{01649EF1-3971-C14B-A7EE-55006E2DC91E}" presName="hierChild4" presStyleCnt="0"/>
      <dgm:spPr/>
    </dgm:pt>
    <dgm:pt modelId="{36BB40C0-C874-1446-B96E-C4A61C07655D}" type="pres">
      <dgm:prSet presAssocID="{54BA70AF-11B1-8745-A251-2C963CD3C84F}" presName="Name64" presStyleLbl="parChTrans1D3" presStyleIdx="0" presStyleCnt="5"/>
      <dgm:spPr/>
    </dgm:pt>
    <dgm:pt modelId="{56DB627B-46BB-2542-87EC-853058308A2F}" type="pres">
      <dgm:prSet presAssocID="{0C3177FE-BABE-0544-86F6-E2126FCE80B6}" presName="hierRoot2" presStyleCnt="0">
        <dgm:presLayoutVars>
          <dgm:hierBranch val="init"/>
        </dgm:presLayoutVars>
      </dgm:prSet>
      <dgm:spPr/>
    </dgm:pt>
    <dgm:pt modelId="{3ED046C4-D804-6446-830E-0ED265D42B34}" type="pres">
      <dgm:prSet presAssocID="{0C3177FE-BABE-0544-86F6-E2126FCE80B6}" presName="rootComposite" presStyleCnt="0"/>
      <dgm:spPr/>
    </dgm:pt>
    <dgm:pt modelId="{A207B41A-30F3-0E41-AE6F-4BAF4F5BBE5E}" type="pres">
      <dgm:prSet presAssocID="{0C3177FE-BABE-0544-86F6-E2126FCE80B6}" presName="rootText" presStyleLbl="node3" presStyleIdx="0" presStyleCnt="5" custScaleX="181030" custScaleY="104967">
        <dgm:presLayoutVars>
          <dgm:chPref val="3"/>
        </dgm:presLayoutVars>
      </dgm:prSet>
      <dgm:spPr>
        <a:prstGeom prst="roundRect">
          <a:avLst/>
        </a:prstGeom>
      </dgm:spPr>
    </dgm:pt>
    <dgm:pt modelId="{3F458E2E-D234-F84A-9319-2BDA1AAF970A}" type="pres">
      <dgm:prSet presAssocID="{0C3177FE-BABE-0544-86F6-E2126FCE80B6}" presName="rootConnector" presStyleLbl="node3" presStyleIdx="0" presStyleCnt="5"/>
      <dgm:spPr/>
    </dgm:pt>
    <dgm:pt modelId="{41BE55D4-70E0-BC4A-B483-8DC0D9794887}" type="pres">
      <dgm:prSet presAssocID="{0C3177FE-BABE-0544-86F6-E2126FCE80B6}" presName="hierChild4" presStyleCnt="0"/>
      <dgm:spPr/>
    </dgm:pt>
    <dgm:pt modelId="{40AC75CA-5F11-A342-BB02-9D80B87454B9}" type="pres">
      <dgm:prSet presAssocID="{0C3177FE-BABE-0544-86F6-E2126FCE80B6}" presName="hierChild5" presStyleCnt="0"/>
      <dgm:spPr/>
    </dgm:pt>
    <dgm:pt modelId="{36A890F0-080B-C049-8F1C-F9D334A4F0AF}" type="pres">
      <dgm:prSet presAssocID="{80E25EFC-BA81-4743-A54D-4C2B01CCB65B}" presName="Name64" presStyleLbl="parChTrans1D3" presStyleIdx="1" presStyleCnt="5"/>
      <dgm:spPr/>
    </dgm:pt>
    <dgm:pt modelId="{8359DFA1-94C3-2C48-B7E5-2D7490B9EB0B}" type="pres">
      <dgm:prSet presAssocID="{14C92CDF-C897-5D4E-B3AA-0F4B85004243}" presName="hierRoot2" presStyleCnt="0">
        <dgm:presLayoutVars>
          <dgm:hierBranch val="init"/>
        </dgm:presLayoutVars>
      </dgm:prSet>
      <dgm:spPr/>
    </dgm:pt>
    <dgm:pt modelId="{483CFAD4-FFE3-4C49-9B7E-C37BD9497C7D}" type="pres">
      <dgm:prSet presAssocID="{14C92CDF-C897-5D4E-B3AA-0F4B85004243}" presName="rootComposite" presStyleCnt="0"/>
      <dgm:spPr/>
    </dgm:pt>
    <dgm:pt modelId="{E7C82829-EA5C-1447-A228-42F46A4C3898}" type="pres">
      <dgm:prSet presAssocID="{14C92CDF-C897-5D4E-B3AA-0F4B85004243}" presName="rootText" presStyleLbl="node3" presStyleIdx="1" presStyleCnt="5" custScaleX="181030" custScaleY="104967">
        <dgm:presLayoutVars>
          <dgm:chPref val="3"/>
        </dgm:presLayoutVars>
      </dgm:prSet>
      <dgm:spPr>
        <a:prstGeom prst="roundRect">
          <a:avLst/>
        </a:prstGeom>
      </dgm:spPr>
    </dgm:pt>
    <dgm:pt modelId="{A9842D4E-3035-EF42-80CB-0E7176CAFA11}" type="pres">
      <dgm:prSet presAssocID="{14C92CDF-C897-5D4E-B3AA-0F4B85004243}" presName="rootConnector" presStyleLbl="node3" presStyleIdx="1" presStyleCnt="5"/>
      <dgm:spPr/>
    </dgm:pt>
    <dgm:pt modelId="{F57A582A-A902-5B4E-81A9-ADEF653FE0F9}" type="pres">
      <dgm:prSet presAssocID="{14C92CDF-C897-5D4E-B3AA-0F4B85004243}" presName="hierChild4" presStyleCnt="0"/>
      <dgm:spPr/>
    </dgm:pt>
    <dgm:pt modelId="{4F0CEA92-F3BC-544A-9F35-DB0A8F55DF7B}" type="pres">
      <dgm:prSet presAssocID="{14C92CDF-C897-5D4E-B3AA-0F4B85004243}" presName="hierChild5" presStyleCnt="0"/>
      <dgm:spPr/>
    </dgm:pt>
    <dgm:pt modelId="{46388914-2C0E-8C4D-A913-1B7607CF8D8B}" type="pres">
      <dgm:prSet presAssocID="{732248A7-EF2A-8748-8147-F9C3B9A14E98}" presName="Name64" presStyleLbl="parChTrans1D3" presStyleIdx="2" presStyleCnt="5"/>
      <dgm:spPr/>
    </dgm:pt>
    <dgm:pt modelId="{7AA872C6-A6C6-3640-996D-408ACA3932E0}" type="pres">
      <dgm:prSet presAssocID="{4FD5A2E3-58A7-7446-A1E2-DECA5F3D28A3}" presName="hierRoot2" presStyleCnt="0">
        <dgm:presLayoutVars>
          <dgm:hierBranch val="init"/>
        </dgm:presLayoutVars>
      </dgm:prSet>
      <dgm:spPr/>
    </dgm:pt>
    <dgm:pt modelId="{73E06740-FAA0-AD45-8116-EAFC820D0DBA}" type="pres">
      <dgm:prSet presAssocID="{4FD5A2E3-58A7-7446-A1E2-DECA5F3D28A3}" presName="rootComposite" presStyleCnt="0"/>
      <dgm:spPr/>
    </dgm:pt>
    <dgm:pt modelId="{9595CDBE-A3D0-9242-802E-29FB0C3F1B74}" type="pres">
      <dgm:prSet presAssocID="{4FD5A2E3-58A7-7446-A1E2-DECA5F3D28A3}" presName="rootText" presStyleLbl="node3" presStyleIdx="2" presStyleCnt="5" custScaleX="181030" custScaleY="104967">
        <dgm:presLayoutVars>
          <dgm:chPref val="3"/>
        </dgm:presLayoutVars>
      </dgm:prSet>
      <dgm:spPr>
        <a:prstGeom prst="roundRect">
          <a:avLst/>
        </a:prstGeom>
      </dgm:spPr>
    </dgm:pt>
    <dgm:pt modelId="{FB34DC73-AD47-8146-B36E-03B62FDABEC1}" type="pres">
      <dgm:prSet presAssocID="{4FD5A2E3-58A7-7446-A1E2-DECA5F3D28A3}" presName="rootConnector" presStyleLbl="node3" presStyleIdx="2" presStyleCnt="5"/>
      <dgm:spPr/>
    </dgm:pt>
    <dgm:pt modelId="{673B94A8-E34D-6E43-959F-6D541AAC8C9B}" type="pres">
      <dgm:prSet presAssocID="{4FD5A2E3-58A7-7446-A1E2-DECA5F3D28A3}" presName="hierChild4" presStyleCnt="0"/>
      <dgm:spPr/>
    </dgm:pt>
    <dgm:pt modelId="{3667F526-9499-8645-959D-1DD9BAA25C7E}" type="pres">
      <dgm:prSet presAssocID="{4FD5A2E3-58A7-7446-A1E2-DECA5F3D28A3}" presName="hierChild5" presStyleCnt="0"/>
      <dgm:spPr/>
    </dgm:pt>
    <dgm:pt modelId="{19A1987B-FC6E-2148-BFF9-436822495818}" type="pres">
      <dgm:prSet presAssocID="{01649EF1-3971-C14B-A7EE-55006E2DC91E}" presName="hierChild5" presStyleCnt="0"/>
      <dgm:spPr/>
    </dgm:pt>
    <dgm:pt modelId="{768B011A-4025-2047-9C95-35604B9989D4}" type="pres">
      <dgm:prSet presAssocID="{0088FED1-FD9B-924A-8D74-48298E7B0445}" presName="Name64" presStyleLbl="parChTrans1D2" presStyleIdx="1" presStyleCnt="2"/>
      <dgm:spPr/>
    </dgm:pt>
    <dgm:pt modelId="{AFB28028-279A-F947-8B80-C832C431E08C}" type="pres">
      <dgm:prSet presAssocID="{9AC78576-CFF8-4F45-B9D8-288265C35C1B}" presName="hierRoot2" presStyleCnt="0">
        <dgm:presLayoutVars>
          <dgm:hierBranch val="init"/>
        </dgm:presLayoutVars>
      </dgm:prSet>
      <dgm:spPr/>
    </dgm:pt>
    <dgm:pt modelId="{3334568A-1B15-BB42-A0B0-E986BB4FDDA0}" type="pres">
      <dgm:prSet presAssocID="{9AC78576-CFF8-4F45-B9D8-288265C35C1B}" presName="rootComposite" presStyleCnt="0"/>
      <dgm:spPr/>
    </dgm:pt>
    <dgm:pt modelId="{41A469BF-C95E-794B-9FB9-B41FBE8E4720}" type="pres">
      <dgm:prSet presAssocID="{9AC78576-CFF8-4F45-B9D8-288265C35C1B}" presName="rootText" presStyleLbl="node2" presStyleIdx="1" presStyleCnt="2" custScaleX="177831" custScaleY="104967">
        <dgm:presLayoutVars>
          <dgm:chPref val="3"/>
        </dgm:presLayoutVars>
      </dgm:prSet>
      <dgm:spPr>
        <a:prstGeom prst="roundRect">
          <a:avLst/>
        </a:prstGeom>
      </dgm:spPr>
    </dgm:pt>
    <dgm:pt modelId="{A2E153DE-AC5B-F043-9874-B760FB6C135B}" type="pres">
      <dgm:prSet presAssocID="{9AC78576-CFF8-4F45-B9D8-288265C35C1B}" presName="rootConnector" presStyleLbl="node2" presStyleIdx="1" presStyleCnt="2"/>
      <dgm:spPr/>
    </dgm:pt>
    <dgm:pt modelId="{67A1A55D-82DE-BE41-BD38-7E62E777321D}" type="pres">
      <dgm:prSet presAssocID="{9AC78576-CFF8-4F45-B9D8-288265C35C1B}" presName="hierChild4" presStyleCnt="0"/>
      <dgm:spPr/>
    </dgm:pt>
    <dgm:pt modelId="{905A1D42-46D3-BD40-9ECD-69122DFF2BC9}" type="pres">
      <dgm:prSet presAssocID="{D4B2A9F2-3375-4443-9F7C-AD349CD7B463}" presName="Name64" presStyleLbl="parChTrans1D3" presStyleIdx="3" presStyleCnt="5"/>
      <dgm:spPr/>
    </dgm:pt>
    <dgm:pt modelId="{C4E4E668-13FA-974E-B0A4-1CEBC9DE9266}" type="pres">
      <dgm:prSet presAssocID="{12A981F4-923C-5146-9882-B8A6E7EAD803}" presName="hierRoot2" presStyleCnt="0">
        <dgm:presLayoutVars>
          <dgm:hierBranch val="init"/>
        </dgm:presLayoutVars>
      </dgm:prSet>
      <dgm:spPr/>
    </dgm:pt>
    <dgm:pt modelId="{AAA24565-189A-A643-86A5-781975222F56}" type="pres">
      <dgm:prSet presAssocID="{12A981F4-923C-5146-9882-B8A6E7EAD803}" presName="rootComposite" presStyleCnt="0"/>
      <dgm:spPr/>
    </dgm:pt>
    <dgm:pt modelId="{9AA38672-61D2-7D44-9E61-BB9F7252D747}" type="pres">
      <dgm:prSet presAssocID="{12A981F4-923C-5146-9882-B8A6E7EAD803}" presName="rootText" presStyleLbl="node3" presStyleIdx="3" presStyleCnt="5" custScaleX="181030" custScaleY="104967">
        <dgm:presLayoutVars>
          <dgm:chPref val="3"/>
        </dgm:presLayoutVars>
      </dgm:prSet>
      <dgm:spPr>
        <a:prstGeom prst="roundRect">
          <a:avLst/>
        </a:prstGeom>
      </dgm:spPr>
    </dgm:pt>
    <dgm:pt modelId="{9F8E2EB2-636A-FC41-A453-EBCEE52921EF}" type="pres">
      <dgm:prSet presAssocID="{12A981F4-923C-5146-9882-B8A6E7EAD803}" presName="rootConnector" presStyleLbl="node3" presStyleIdx="3" presStyleCnt="5"/>
      <dgm:spPr/>
    </dgm:pt>
    <dgm:pt modelId="{AB183A4D-3B88-FB4A-8B30-A6B66A9ED5A1}" type="pres">
      <dgm:prSet presAssocID="{12A981F4-923C-5146-9882-B8A6E7EAD803}" presName="hierChild4" presStyleCnt="0"/>
      <dgm:spPr/>
    </dgm:pt>
    <dgm:pt modelId="{922346A9-5656-7B43-A6AB-5BA87793B432}" type="pres">
      <dgm:prSet presAssocID="{02AB9357-C45F-3040-9E02-A693EB8D1815}" presName="Name64" presStyleLbl="parChTrans1D4" presStyleIdx="0" presStyleCnt="6"/>
      <dgm:spPr/>
    </dgm:pt>
    <dgm:pt modelId="{4D29F4AD-16FF-A84D-8F96-8E2D689E0F6A}" type="pres">
      <dgm:prSet presAssocID="{E7A09CEC-3E95-4B4A-A441-8EF1E96D98FD}" presName="hierRoot2" presStyleCnt="0">
        <dgm:presLayoutVars>
          <dgm:hierBranch val="init"/>
        </dgm:presLayoutVars>
      </dgm:prSet>
      <dgm:spPr/>
    </dgm:pt>
    <dgm:pt modelId="{954AE548-E851-A040-A868-EE849CBF1BD9}" type="pres">
      <dgm:prSet presAssocID="{E7A09CEC-3E95-4B4A-A441-8EF1E96D98FD}" presName="rootComposite" presStyleCnt="0"/>
      <dgm:spPr/>
    </dgm:pt>
    <dgm:pt modelId="{C5650924-5237-9F4B-A056-B152DD86C4E4}" type="pres">
      <dgm:prSet presAssocID="{E7A09CEC-3E95-4B4A-A441-8EF1E96D98FD}" presName="rootText" presStyleLbl="node4" presStyleIdx="0" presStyleCnt="6" custScaleX="386191" custScaleY="104967">
        <dgm:presLayoutVars>
          <dgm:chPref val="3"/>
        </dgm:presLayoutVars>
      </dgm:prSet>
      <dgm:spPr>
        <a:prstGeom prst="roundRect">
          <a:avLst/>
        </a:prstGeom>
      </dgm:spPr>
    </dgm:pt>
    <dgm:pt modelId="{FCD1EFED-AE93-AE4E-9ABC-0992F36321A7}" type="pres">
      <dgm:prSet presAssocID="{E7A09CEC-3E95-4B4A-A441-8EF1E96D98FD}" presName="rootConnector" presStyleLbl="node4" presStyleIdx="0" presStyleCnt="6"/>
      <dgm:spPr/>
    </dgm:pt>
    <dgm:pt modelId="{857CDBE2-5102-EE47-B536-77282CC42004}" type="pres">
      <dgm:prSet presAssocID="{E7A09CEC-3E95-4B4A-A441-8EF1E96D98FD}" presName="hierChild4" presStyleCnt="0"/>
      <dgm:spPr/>
    </dgm:pt>
    <dgm:pt modelId="{D2D42E43-7A20-C44B-B0F4-AC9C5C50200C}" type="pres">
      <dgm:prSet presAssocID="{E7A09CEC-3E95-4B4A-A441-8EF1E96D98FD}" presName="hierChild5" presStyleCnt="0"/>
      <dgm:spPr/>
    </dgm:pt>
    <dgm:pt modelId="{ECF00CA9-E04D-3F40-96B0-74AA8F9CE35B}" type="pres">
      <dgm:prSet presAssocID="{985C0798-7C63-1C40-8B24-038C67A778CA}" presName="Name64" presStyleLbl="parChTrans1D4" presStyleIdx="1" presStyleCnt="6"/>
      <dgm:spPr/>
    </dgm:pt>
    <dgm:pt modelId="{22563052-7117-4945-974A-99793B482B07}" type="pres">
      <dgm:prSet presAssocID="{65F1802E-F58F-5847-A074-E2FBD107CE12}" presName="hierRoot2" presStyleCnt="0">
        <dgm:presLayoutVars>
          <dgm:hierBranch val="init"/>
        </dgm:presLayoutVars>
      </dgm:prSet>
      <dgm:spPr/>
    </dgm:pt>
    <dgm:pt modelId="{2F86F25C-BAB4-BC46-B958-AB6097261213}" type="pres">
      <dgm:prSet presAssocID="{65F1802E-F58F-5847-A074-E2FBD107CE12}" presName="rootComposite" presStyleCnt="0"/>
      <dgm:spPr/>
    </dgm:pt>
    <dgm:pt modelId="{7054145B-F2CB-1942-8CD0-3CCAC809ECD8}" type="pres">
      <dgm:prSet presAssocID="{65F1802E-F58F-5847-A074-E2FBD107CE12}" presName="rootText" presStyleLbl="node4" presStyleIdx="1" presStyleCnt="6" custScaleX="386191" custScaleY="104967">
        <dgm:presLayoutVars>
          <dgm:chPref val="3"/>
        </dgm:presLayoutVars>
      </dgm:prSet>
      <dgm:spPr>
        <a:prstGeom prst="roundRect">
          <a:avLst/>
        </a:prstGeom>
      </dgm:spPr>
    </dgm:pt>
    <dgm:pt modelId="{483F7B77-9E72-214D-B9AF-6A9F094EBF5D}" type="pres">
      <dgm:prSet presAssocID="{65F1802E-F58F-5847-A074-E2FBD107CE12}" presName="rootConnector" presStyleLbl="node4" presStyleIdx="1" presStyleCnt="6"/>
      <dgm:spPr/>
    </dgm:pt>
    <dgm:pt modelId="{3FB1A0D5-B534-6E4D-B5F4-CB174F416CFB}" type="pres">
      <dgm:prSet presAssocID="{65F1802E-F58F-5847-A074-E2FBD107CE12}" presName="hierChild4" presStyleCnt="0"/>
      <dgm:spPr/>
    </dgm:pt>
    <dgm:pt modelId="{1C24E8E3-C747-5A42-AB99-9CB530F445CA}" type="pres">
      <dgm:prSet presAssocID="{65F1802E-F58F-5847-A074-E2FBD107CE12}" presName="hierChild5" presStyleCnt="0"/>
      <dgm:spPr/>
    </dgm:pt>
    <dgm:pt modelId="{A4E0A242-FD65-FB44-AD22-01784400AD50}" type="pres">
      <dgm:prSet presAssocID="{12A981F4-923C-5146-9882-B8A6E7EAD803}" presName="hierChild5" presStyleCnt="0"/>
      <dgm:spPr/>
    </dgm:pt>
    <dgm:pt modelId="{7E7BFE2F-07E5-AD4E-9306-FEDEAA954323}" type="pres">
      <dgm:prSet presAssocID="{E9863497-4164-684E-968C-537851F146C6}" presName="Name64" presStyleLbl="parChTrans1D3" presStyleIdx="4" presStyleCnt="5"/>
      <dgm:spPr/>
    </dgm:pt>
    <dgm:pt modelId="{E28DE80F-4277-A04B-BBD9-804699B2602C}" type="pres">
      <dgm:prSet presAssocID="{CAABF383-4543-9149-AB70-B4B223ADFBFA}" presName="hierRoot2" presStyleCnt="0">
        <dgm:presLayoutVars>
          <dgm:hierBranch val="init"/>
        </dgm:presLayoutVars>
      </dgm:prSet>
      <dgm:spPr/>
    </dgm:pt>
    <dgm:pt modelId="{B9B1DFB8-22EF-0149-9D6C-E6CBC080FA5D}" type="pres">
      <dgm:prSet presAssocID="{CAABF383-4543-9149-AB70-B4B223ADFBFA}" presName="rootComposite" presStyleCnt="0"/>
      <dgm:spPr/>
    </dgm:pt>
    <dgm:pt modelId="{A26ADA74-958C-DE42-B9E9-4CAA6CCDCD80}" type="pres">
      <dgm:prSet presAssocID="{CAABF383-4543-9149-AB70-B4B223ADFBFA}" presName="rootText" presStyleLbl="node3" presStyleIdx="4" presStyleCnt="5" custScaleX="181030" custScaleY="104967">
        <dgm:presLayoutVars>
          <dgm:chPref val="3"/>
        </dgm:presLayoutVars>
      </dgm:prSet>
      <dgm:spPr>
        <a:prstGeom prst="roundRect">
          <a:avLst/>
        </a:prstGeom>
      </dgm:spPr>
    </dgm:pt>
    <dgm:pt modelId="{182BAAF3-BDA6-7B4D-A810-347EF9FDAE1A}" type="pres">
      <dgm:prSet presAssocID="{CAABF383-4543-9149-AB70-B4B223ADFBFA}" presName="rootConnector" presStyleLbl="node3" presStyleIdx="4" presStyleCnt="5"/>
      <dgm:spPr/>
    </dgm:pt>
    <dgm:pt modelId="{218188CE-1A5D-DF43-9FA4-FDADE0D756B1}" type="pres">
      <dgm:prSet presAssocID="{CAABF383-4543-9149-AB70-B4B223ADFBFA}" presName="hierChild4" presStyleCnt="0"/>
      <dgm:spPr/>
    </dgm:pt>
    <dgm:pt modelId="{206E8AC3-B562-AF4D-A0BE-3384788C30EF}" type="pres">
      <dgm:prSet presAssocID="{377804AE-1340-7D46-9436-778481F12FBC}" presName="Name64" presStyleLbl="parChTrans1D4" presStyleIdx="2" presStyleCnt="6"/>
      <dgm:spPr/>
    </dgm:pt>
    <dgm:pt modelId="{DE153387-F99C-1F4E-90DA-5CFBB44AB8DC}" type="pres">
      <dgm:prSet presAssocID="{FC885154-4661-704E-AF4B-0897D0641DAE}" presName="hierRoot2" presStyleCnt="0">
        <dgm:presLayoutVars>
          <dgm:hierBranch val="init"/>
        </dgm:presLayoutVars>
      </dgm:prSet>
      <dgm:spPr/>
    </dgm:pt>
    <dgm:pt modelId="{6BF0D6CC-C5D9-BE42-AF53-5AB8EF935AE2}" type="pres">
      <dgm:prSet presAssocID="{FC885154-4661-704E-AF4B-0897D0641DAE}" presName="rootComposite" presStyleCnt="0"/>
      <dgm:spPr/>
    </dgm:pt>
    <dgm:pt modelId="{1231C634-EF1B-BD4A-8A01-B976A217C16A}" type="pres">
      <dgm:prSet presAssocID="{FC885154-4661-704E-AF4B-0897D0641DAE}" presName="rootText" presStyleLbl="node4" presStyleIdx="2" presStyleCnt="6" custScaleX="386191" custScaleY="104967">
        <dgm:presLayoutVars>
          <dgm:chPref val="3"/>
        </dgm:presLayoutVars>
      </dgm:prSet>
      <dgm:spPr>
        <a:prstGeom prst="roundRect">
          <a:avLst/>
        </a:prstGeom>
      </dgm:spPr>
    </dgm:pt>
    <dgm:pt modelId="{C3007A1A-67FA-BF44-837B-3CB566D15B82}" type="pres">
      <dgm:prSet presAssocID="{FC885154-4661-704E-AF4B-0897D0641DAE}" presName="rootConnector" presStyleLbl="node4" presStyleIdx="2" presStyleCnt="6"/>
      <dgm:spPr/>
    </dgm:pt>
    <dgm:pt modelId="{8C3B93AF-E125-1342-ACC3-9258CCF0C79E}" type="pres">
      <dgm:prSet presAssocID="{FC885154-4661-704E-AF4B-0897D0641DAE}" presName="hierChild4" presStyleCnt="0"/>
      <dgm:spPr/>
    </dgm:pt>
    <dgm:pt modelId="{BEAB096D-7EF0-2F43-91B4-7B7E62FF596F}" type="pres">
      <dgm:prSet presAssocID="{FC885154-4661-704E-AF4B-0897D0641DAE}" presName="hierChild5" presStyleCnt="0"/>
      <dgm:spPr/>
    </dgm:pt>
    <dgm:pt modelId="{794B8F33-A81E-D94A-9715-BFEEA78CCD31}" type="pres">
      <dgm:prSet presAssocID="{4F75B67C-7DA9-C548-A8DB-4751F6B9A16C}" presName="Name64" presStyleLbl="parChTrans1D4" presStyleIdx="3" presStyleCnt="6"/>
      <dgm:spPr/>
    </dgm:pt>
    <dgm:pt modelId="{E83D36E6-87EE-6944-9BC2-3B5912791674}" type="pres">
      <dgm:prSet presAssocID="{2792BBC8-EFCB-4F42-9704-A1B4DC565C82}" presName="hierRoot2" presStyleCnt="0">
        <dgm:presLayoutVars>
          <dgm:hierBranch val="init"/>
        </dgm:presLayoutVars>
      </dgm:prSet>
      <dgm:spPr/>
    </dgm:pt>
    <dgm:pt modelId="{2A5D1838-7C24-0D4F-B337-3BCC2B86D7D0}" type="pres">
      <dgm:prSet presAssocID="{2792BBC8-EFCB-4F42-9704-A1B4DC565C82}" presName="rootComposite" presStyleCnt="0"/>
      <dgm:spPr/>
    </dgm:pt>
    <dgm:pt modelId="{BD61F198-66EB-3949-A053-F5E72C69DC7A}" type="pres">
      <dgm:prSet presAssocID="{2792BBC8-EFCB-4F42-9704-A1B4DC565C82}" presName="rootText" presStyleLbl="node4" presStyleIdx="3" presStyleCnt="6" custScaleX="386191" custScaleY="104967">
        <dgm:presLayoutVars>
          <dgm:chPref val="3"/>
        </dgm:presLayoutVars>
      </dgm:prSet>
      <dgm:spPr>
        <a:prstGeom prst="roundRect">
          <a:avLst/>
        </a:prstGeom>
      </dgm:spPr>
    </dgm:pt>
    <dgm:pt modelId="{73C5C9C9-A5AF-E140-A4A8-3C0DF65DC683}" type="pres">
      <dgm:prSet presAssocID="{2792BBC8-EFCB-4F42-9704-A1B4DC565C82}" presName="rootConnector" presStyleLbl="node4" presStyleIdx="3" presStyleCnt="6"/>
      <dgm:spPr/>
    </dgm:pt>
    <dgm:pt modelId="{DE34BEB7-73D0-1747-ADC3-CA7FD3BBC46E}" type="pres">
      <dgm:prSet presAssocID="{2792BBC8-EFCB-4F42-9704-A1B4DC565C82}" presName="hierChild4" presStyleCnt="0"/>
      <dgm:spPr/>
    </dgm:pt>
    <dgm:pt modelId="{C8D2072D-A64C-134E-94C9-7A583240C51F}" type="pres">
      <dgm:prSet presAssocID="{2792BBC8-EFCB-4F42-9704-A1B4DC565C82}" presName="hierChild5" presStyleCnt="0"/>
      <dgm:spPr/>
    </dgm:pt>
    <dgm:pt modelId="{8E792A69-9CEE-B74E-848E-63E8E0AEA2AF}" type="pres">
      <dgm:prSet presAssocID="{DC5AD30F-2EB4-3546-9379-802361DD8799}" presName="Name64" presStyleLbl="parChTrans1D4" presStyleIdx="4" presStyleCnt="6"/>
      <dgm:spPr/>
    </dgm:pt>
    <dgm:pt modelId="{2C58C816-0DB8-D947-9E97-FBE29D1F3F1A}" type="pres">
      <dgm:prSet presAssocID="{416BE7A8-597A-9A4E-8650-608C2B7132E2}" presName="hierRoot2" presStyleCnt="0">
        <dgm:presLayoutVars>
          <dgm:hierBranch val="init"/>
        </dgm:presLayoutVars>
      </dgm:prSet>
      <dgm:spPr/>
    </dgm:pt>
    <dgm:pt modelId="{D19B2E7B-A394-0145-893F-4FE5236443BB}" type="pres">
      <dgm:prSet presAssocID="{416BE7A8-597A-9A4E-8650-608C2B7132E2}" presName="rootComposite" presStyleCnt="0"/>
      <dgm:spPr/>
    </dgm:pt>
    <dgm:pt modelId="{EFE457C9-C556-3F44-B545-A833BCA3C307}" type="pres">
      <dgm:prSet presAssocID="{416BE7A8-597A-9A4E-8650-608C2B7132E2}" presName="rootText" presStyleLbl="node4" presStyleIdx="4" presStyleCnt="6" custScaleX="386191" custScaleY="104967">
        <dgm:presLayoutVars>
          <dgm:chPref val="3"/>
        </dgm:presLayoutVars>
      </dgm:prSet>
      <dgm:spPr>
        <a:prstGeom prst="roundRect">
          <a:avLst/>
        </a:prstGeom>
      </dgm:spPr>
    </dgm:pt>
    <dgm:pt modelId="{A83361BE-6400-3C41-8B5F-B7EB9705F136}" type="pres">
      <dgm:prSet presAssocID="{416BE7A8-597A-9A4E-8650-608C2B7132E2}" presName="rootConnector" presStyleLbl="node4" presStyleIdx="4" presStyleCnt="6"/>
      <dgm:spPr/>
    </dgm:pt>
    <dgm:pt modelId="{EF280C61-5C7D-034A-8227-56FFAB973862}" type="pres">
      <dgm:prSet presAssocID="{416BE7A8-597A-9A4E-8650-608C2B7132E2}" presName="hierChild4" presStyleCnt="0"/>
      <dgm:spPr/>
    </dgm:pt>
    <dgm:pt modelId="{B488B512-A02D-CD46-BBEB-553F7FE39454}" type="pres">
      <dgm:prSet presAssocID="{416BE7A8-597A-9A4E-8650-608C2B7132E2}" presName="hierChild5" presStyleCnt="0"/>
      <dgm:spPr/>
    </dgm:pt>
    <dgm:pt modelId="{5A9DE50C-C59B-8942-A60F-EDD8F968CCBE}" type="pres">
      <dgm:prSet presAssocID="{BC6DE1BB-D648-F14E-A793-E2B76D91C1B5}" presName="Name64" presStyleLbl="parChTrans1D4" presStyleIdx="5" presStyleCnt="6"/>
      <dgm:spPr/>
    </dgm:pt>
    <dgm:pt modelId="{3D7375D2-B4D2-C744-8310-1902A23BB806}" type="pres">
      <dgm:prSet presAssocID="{32C67067-31E8-E84D-AA1E-E50FF9D1DDFB}" presName="hierRoot2" presStyleCnt="0">
        <dgm:presLayoutVars>
          <dgm:hierBranch val="init"/>
        </dgm:presLayoutVars>
      </dgm:prSet>
      <dgm:spPr/>
    </dgm:pt>
    <dgm:pt modelId="{8C581AF8-1E88-C243-9B9E-0ADADAC85568}" type="pres">
      <dgm:prSet presAssocID="{32C67067-31E8-E84D-AA1E-E50FF9D1DDFB}" presName="rootComposite" presStyleCnt="0"/>
      <dgm:spPr/>
    </dgm:pt>
    <dgm:pt modelId="{6B580348-CB42-4B48-AE01-4F06FEF86303}" type="pres">
      <dgm:prSet presAssocID="{32C67067-31E8-E84D-AA1E-E50FF9D1DDFB}" presName="rootText" presStyleLbl="node4" presStyleIdx="5" presStyleCnt="6" custScaleX="386191" custScaleY="104967">
        <dgm:presLayoutVars>
          <dgm:chPref val="3"/>
        </dgm:presLayoutVars>
      </dgm:prSet>
      <dgm:spPr>
        <a:prstGeom prst="roundRect">
          <a:avLst/>
        </a:prstGeom>
      </dgm:spPr>
    </dgm:pt>
    <dgm:pt modelId="{4FDB9E82-D87E-F848-9AA0-5F2866BF6B93}" type="pres">
      <dgm:prSet presAssocID="{32C67067-31E8-E84D-AA1E-E50FF9D1DDFB}" presName="rootConnector" presStyleLbl="node4" presStyleIdx="5" presStyleCnt="6"/>
      <dgm:spPr/>
    </dgm:pt>
    <dgm:pt modelId="{38E192A0-92C4-9A45-A713-EFEF164D4A1C}" type="pres">
      <dgm:prSet presAssocID="{32C67067-31E8-E84D-AA1E-E50FF9D1DDFB}" presName="hierChild4" presStyleCnt="0"/>
      <dgm:spPr/>
    </dgm:pt>
    <dgm:pt modelId="{19E9EBA0-2657-984D-960B-5D0C58A44038}" type="pres">
      <dgm:prSet presAssocID="{32C67067-31E8-E84D-AA1E-E50FF9D1DDFB}" presName="hierChild5" presStyleCnt="0"/>
      <dgm:spPr/>
    </dgm:pt>
    <dgm:pt modelId="{514D862E-E83D-3C4A-82CB-500FA4BB9A46}" type="pres">
      <dgm:prSet presAssocID="{CAABF383-4543-9149-AB70-B4B223ADFBFA}" presName="hierChild5" presStyleCnt="0"/>
      <dgm:spPr/>
    </dgm:pt>
    <dgm:pt modelId="{FB6573BB-F0E5-2940-89C8-14F2FEDFD59D}" type="pres">
      <dgm:prSet presAssocID="{9AC78576-CFF8-4F45-B9D8-288265C35C1B}" presName="hierChild5" presStyleCnt="0"/>
      <dgm:spPr/>
    </dgm:pt>
    <dgm:pt modelId="{C406625C-F31B-FD4A-9E50-CE52AF44AA37}" type="pres">
      <dgm:prSet presAssocID="{1A2C574F-AA57-254C-9180-8CA54DB84AAC}" presName="hierChild3" presStyleCnt="0"/>
      <dgm:spPr/>
    </dgm:pt>
  </dgm:ptLst>
  <dgm:cxnLst>
    <dgm:cxn modelId="{94D68603-801F-D245-A65A-9DCCB2965C93}" srcId="{01649EF1-3971-C14B-A7EE-55006E2DC91E}" destId="{14C92CDF-C897-5D4E-B3AA-0F4B85004243}" srcOrd="1" destOrd="0" parTransId="{80E25EFC-BA81-4743-A54D-4C2B01CCB65B}" sibTransId="{D9A2CF84-9086-3347-9F95-BF75F84EB325}"/>
    <dgm:cxn modelId="{DA4C1A05-8B2C-E741-9844-5CA7880269B0}" type="presOf" srcId="{01649EF1-3971-C14B-A7EE-55006E2DC91E}" destId="{4EF10D85-6770-BC49-A80D-4F8300247149}" srcOrd="0" destOrd="0" presId="urn:microsoft.com/office/officeart/2009/3/layout/HorizontalOrganizationChart"/>
    <dgm:cxn modelId="{74723205-FFED-7545-B93E-216C2BD40F8A}" type="presOf" srcId="{2792BBC8-EFCB-4F42-9704-A1B4DC565C82}" destId="{BD61F198-66EB-3949-A053-F5E72C69DC7A}" srcOrd="0" destOrd="0" presId="urn:microsoft.com/office/officeart/2009/3/layout/HorizontalOrganizationChart"/>
    <dgm:cxn modelId="{F4837C08-26B2-C340-9A14-22FDA0DADE64}" type="presOf" srcId="{1A2C574F-AA57-254C-9180-8CA54DB84AAC}" destId="{C5F883EE-7527-F74A-93CB-296AAEEA3F5A}" srcOrd="1" destOrd="0" presId="urn:microsoft.com/office/officeart/2009/3/layout/HorizontalOrganizationChart"/>
    <dgm:cxn modelId="{06B04C0A-0E77-CD4B-93D7-291B34EB03F8}" type="presOf" srcId="{4FD5A2E3-58A7-7446-A1E2-DECA5F3D28A3}" destId="{FB34DC73-AD47-8146-B36E-03B62FDABEC1}" srcOrd="1" destOrd="0" presId="urn:microsoft.com/office/officeart/2009/3/layout/HorizontalOrganizationChart"/>
    <dgm:cxn modelId="{FBA81F13-CB20-A446-A0EC-4428EC4DC5F4}" type="presOf" srcId="{1A2C574F-AA57-254C-9180-8CA54DB84AAC}" destId="{D2C6F512-13BD-6142-BC73-45074AF67023}" srcOrd="0" destOrd="0" presId="urn:microsoft.com/office/officeart/2009/3/layout/HorizontalOrganizationChart"/>
    <dgm:cxn modelId="{2D5B6114-4A9C-5445-9951-9430A43DBB43}" srcId="{9AC78576-CFF8-4F45-B9D8-288265C35C1B}" destId="{12A981F4-923C-5146-9882-B8A6E7EAD803}" srcOrd="0" destOrd="0" parTransId="{D4B2A9F2-3375-4443-9F7C-AD349CD7B463}" sibTransId="{885832FA-9473-3148-8084-7C4C5857944A}"/>
    <dgm:cxn modelId="{1BA39214-8FB4-6546-AAD5-D6C4B5252423}" type="presOf" srcId="{14C92CDF-C897-5D4E-B3AA-0F4B85004243}" destId="{A9842D4E-3035-EF42-80CB-0E7176CAFA11}" srcOrd="1" destOrd="0" presId="urn:microsoft.com/office/officeart/2009/3/layout/HorizontalOrganizationChart"/>
    <dgm:cxn modelId="{64758919-D006-8F41-A976-77802050AE15}" type="presOf" srcId="{732248A7-EF2A-8748-8147-F9C3B9A14E98}" destId="{46388914-2C0E-8C4D-A913-1B7607CF8D8B}" srcOrd="0" destOrd="0" presId="urn:microsoft.com/office/officeart/2009/3/layout/HorizontalOrganizationChart"/>
    <dgm:cxn modelId="{8367C41F-E020-0543-81F7-DD4FB8C23051}" srcId="{CAABF383-4543-9149-AB70-B4B223ADFBFA}" destId="{32C67067-31E8-E84D-AA1E-E50FF9D1DDFB}" srcOrd="3" destOrd="0" parTransId="{BC6DE1BB-D648-F14E-A793-E2B76D91C1B5}" sibTransId="{82A4347B-DE84-E747-A907-9E2776702EDD}"/>
    <dgm:cxn modelId="{7C725122-6CD9-6644-B45B-22F5C335A09C}" type="presOf" srcId="{80E25EFC-BA81-4743-A54D-4C2B01CCB65B}" destId="{36A890F0-080B-C049-8F1C-F9D334A4F0AF}" srcOrd="0" destOrd="0" presId="urn:microsoft.com/office/officeart/2009/3/layout/HorizontalOrganizationChart"/>
    <dgm:cxn modelId="{53359A27-A0E0-5143-95D3-1A95E813DECD}" type="presOf" srcId="{BC6DE1BB-D648-F14E-A793-E2B76D91C1B5}" destId="{5A9DE50C-C59B-8942-A60F-EDD8F968CCBE}" srcOrd="0" destOrd="0" presId="urn:microsoft.com/office/officeart/2009/3/layout/HorizontalOrganizationChart"/>
    <dgm:cxn modelId="{34BCA935-C6DC-C847-BEBD-595CC4C66E7C}" type="presOf" srcId="{9AC78576-CFF8-4F45-B9D8-288265C35C1B}" destId="{41A469BF-C95E-794B-9FB9-B41FBE8E4720}" srcOrd="0" destOrd="0" presId="urn:microsoft.com/office/officeart/2009/3/layout/HorizontalOrganizationChart"/>
    <dgm:cxn modelId="{D590785F-FDD6-114A-80C1-5BD1C0D54908}" type="presOf" srcId="{65F1802E-F58F-5847-A074-E2FBD107CE12}" destId="{7054145B-F2CB-1942-8CD0-3CCAC809ECD8}" srcOrd="0" destOrd="0" presId="urn:microsoft.com/office/officeart/2009/3/layout/HorizontalOrganizationChart"/>
    <dgm:cxn modelId="{65E52463-0FE5-1747-A334-2AC03422FCCF}" type="presOf" srcId="{2792BBC8-EFCB-4F42-9704-A1B4DC565C82}" destId="{73C5C9C9-A5AF-E140-A4A8-3C0DF65DC683}" srcOrd="1" destOrd="0" presId="urn:microsoft.com/office/officeart/2009/3/layout/HorizontalOrganizationChart"/>
    <dgm:cxn modelId="{7CBAC643-9BF2-3E4B-A602-B80E953A49C3}" type="presOf" srcId="{65F1802E-F58F-5847-A074-E2FBD107CE12}" destId="{483F7B77-9E72-214D-B9AF-6A9F094EBF5D}" srcOrd="1" destOrd="0" presId="urn:microsoft.com/office/officeart/2009/3/layout/HorizontalOrganizationChart"/>
    <dgm:cxn modelId="{F8502E47-2074-B94C-BA07-06265ECCA254}" srcId="{1A2C574F-AA57-254C-9180-8CA54DB84AAC}" destId="{01649EF1-3971-C14B-A7EE-55006E2DC91E}" srcOrd="0" destOrd="0" parTransId="{ED951EC7-B336-664E-8086-46720C3A4647}" sibTransId="{3E28AD19-A6FA-474A-BD71-8A83273D7AA1}"/>
    <dgm:cxn modelId="{89F73647-2F63-2145-B3CA-64F4B4FD7D22}" srcId="{01649EF1-3971-C14B-A7EE-55006E2DC91E}" destId="{4FD5A2E3-58A7-7446-A1E2-DECA5F3D28A3}" srcOrd="2" destOrd="0" parTransId="{732248A7-EF2A-8748-8147-F9C3B9A14E98}" sibTransId="{18240820-368B-2F45-9CBE-CF27EED0FB79}"/>
    <dgm:cxn modelId="{E41E9648-C0F0-DC4B-9739-17E927E8BF08}" type="presOf" srcId="{E7A09CEC-3E95-4B4A-A441-8EF1E96D98FD}" destId="{FCD1EFED-AE93-AE4E-9ABC-0992F36321A7}" srcOrd="1" destOrd="0" presId="urn:microsoft.com/office/officeart/2009/3/layout/HorizontalOrganizationChart"/>
    <dgm:cxn modelId="{722BFB48-E804-504A-9EA4-57C37018B18C}" type="presOf" srcId="{4F75B67C-7DA9-C548-A8DB-4751F6B9A16C}" destId="{794B8F33-A81E-D94A-9715-BFEEA78CCD31}" srcOrd="0" destOrd="0" presId="urn:microsoft.com/office/officeart/2009/3/layout/HorizontalOrganizationChart"/>
    <dgm:cxn modelId="{0ED5FB6A-2E2C-FE46-80DA-D7B4976108C2}" srcId="{CAABF383-4543-9149-AB70-B4B223ADFBFA}" destId="{FC885154-4661-704E-AF4B-0897D0641DAE}" srcOrd="0" destOrd="0" parTransId="{377804AE-1340-7D46-9436-778481F12FBC}" sibTransId="{C1D558AA-11CD-9540-95A7-E9C393BDC726}"/>
    <dgm:cxn modelId="{5C739D4E-4AF4-534B-8DB4-770661AC5E94}" type="presOf" srcId="{416BE7A8-597A-9A4E-8650-608C2B7132E2}" destId="{EFE457C9-C556-3F44-B545-A833BCA3C307}" srcOrd="0" destOrd="0" presId="urn:microsoft.com/office/officeart/2009/3/layout/HorizontalOrganizationChart"/>
    <dgm:cxn modelId="{22B87157-9CF2-B74E-9B91-9B4E8E08B56D}" srcId="{CAABF383-4543-9149-AB70-B4B223ADFBFA}" destId="{416BE7A8-597A-9A4E-8650-608C2B7132E2}" srcOrd="2" destOrd="0" parTransId="{DC5AD30F-2EB4-3546-9379-802361DD8799}" sibTransId="{1196E6C5-BB21-A848-A77D-DADC5F66DCD5}"/>
    <dgm:cxn modelId="{09884559-C0CE-1C45-9BC2-1C7550A756FD}" type="presOf" srcId="{D4B2A9F2-3375-4443-9F7C-AD349CD7B463}" destId="{905A1D42-46D3-BD40-9ECD-69122DFF2BC9}" srcOrd="0" destOrd="0" presId="urn:microsoft.com/office/officeart/2009/3/layout/HorizontalOrganizationChart"/>
    <dgm:cxn modelId="{8FAE0E83-0238-A54B-8FF6-8AE67F7C6FC4}" type="presOf" srcId="{416BE7A8-597A-9A4E-8650-608C2B7132E2}" destId="{A83361BE-6400-3C41-8B5F-B7EB9705F136}" srcOrd="1" destOrd="0" presId="urn:microsoft.com/office/officeart/2009/3/layout/HorizontalOrganizationChart"/>
    <dgm:cxn modelId="{0B774C83-5B3E-6041-8E30-0018C61C5744}" type="presOf" srcId="{32C67067-31E8-E84D-AA1E-E50FF9D1DDFB}" destId="{4FDB9E82-D87E-F848-9AA0-5F2866BF6B93}" srcOrd="1" destOrd="0" presId="urn:microsoft.com/office/officeart/2009/3/layout/HorizontalOrganizationChart"/>
    <dgm:cxn modelId="{13867689-7F92-4546-A821-4CB06D89915E}" type="presOf" srcId="{B9BA8FE4-C397-7E4F-9DF0-43DF36CAFC1B}" destId="{E6F21512-69C0-C742-B190-D41B1DF3513F}" srcOrd="0" destOrd="0" presId="urn:microsoft.com/office/officeart/2009/3/layout/HorizontalOrganizationChart"/>
    <dgm:cxn modelId="{DDF2488A-DEE4-D641-934A-4BBA05E4682E}" type="presOf" srcId="{0C3177FE-BABE-0544-86F6-E2126FCE80B6}" destId="{A207B41A-30F3-0E41-AE6F-4BAF4F5BBE5E}" srcOrd="0" destOrd="0" presId="urn:microsoft.com/office/officeart/2009/3/layout/HorizontalOrganizationChart"/>
    <dgm:cxn modelId="{9D24C28D-8333-1848-B0E5-2A7AD7A1D7AE}" srcId="{12A981F4-923C-5146-9882-B8A6E7EAD803}" destId="{E7A09CEC-3E95-4B4A-A441-8EF1E96D98FD}" srcOrd="0" destOrd="0" parTransId="{02AB9357-C45F-3040-9E02-A693EB8D1815}" sibTransId="{0842AD0B-6E36-6A46-A7C7-7DBF7DD2F0DF}"/>
    <dgm:cxn modelId="{2C9FF98F-0190-BF4A-94D4-5DBA40C95EC8}" type="presOf" srcId="{0C3177FE-BABE-0544-86F6-E2126FCE80B6}" destId="{3F458E2E-D234-F84A-9319-2BDA1AAF970A}" srcOrd="1" destOrd="0" presId="urn:microsoft.com/office/officeart/2009/3/layout/HorizontalOrganizationChart"/>
    <dgm:cxn modelId="{B1BCFB97-4668-424C-B31B-ACA0148729A2}" type="presOf" srcId="{32C67067-31E8-E84D-AA1E-E50FF9D1DDFB}" destId="{6B580348-CB42-4B48-AE01-4F06FEF86303}" srcOrd="0" destOrd="0" presId="urn:microsoft.com/office/officeart/2009/3/layout/HorizontalOrganizationChart"/>
    <dgm:cxn modelId="{9A10A398-3E06-A844-B794-60F5F72DEFEC}" type="presOf" srcId="{CAABF383-4543-9149-AB70-B4B223ADFBFA}" destId="{182BAAF3-BDA6-7B4D-A810-347EF9FDAE1A}" srcOrd="1" destOrd="0" presId="urn:microsoft.com/office/officeart/2009/3/layout/HorizontalOrganizationChart"/>
    <dgm:cxn modelId="{997820A5-A730-E54D-AF96-92E65FA6344B}" type="presOf" srcId="{14C92CDF-C897-5D4E-B3AA-0F4B85004243}" destId="{E7C82829-EA5C-1447-A228-42F46A4C3898}" srcOrd="0" destOrd="0" presId="urn:microsoft.com/office/officeart/2009/3/layout/HorizontalOrganizationChart"/>
    <dgm:cxn modelId="{1AEEA0A6-AF61-4347-8DFC-4FA97F9962BE}" srcId="{B9BA8FE4-C397-7E4F-9DF0-43DF36CAFC1B}" destId="{1A2C574F-AA57-254C-9180-8CA54DB84AAC}" srcOrd="0" destOrd="0" parTransId="{347A44A3-0C94-254A-9375-C9893086BCBF}" sibTransId="{39D39EDB-2DDA-7D40-BBA5-93CB63A0C49B}"/>
    <dgm:cxn modelId="{CD92A6A8-510D-7049-9F8B-E65BB2A07DF5}" type="presOf" srcId="{02AB9357-C45F-3040-9E02-A693EB8D1815}" destId="{922346A9-5656-7B43-A6AB-5BA87793B432}" srcOrd="0" destOrd="0" presId="urn:microsoft.com/office/officeart/2009/3/layout/HorizontalOrganizationChart"/>
    <dgm:cxn modelId="{9950D5AE-E110-E442-A942-DC79BF4806C3}" type="presOf" srcId="{FC885154-4661-704E-AF4B-0897D0641DAE}" destId="{1231C634-EF1B-BD4A-8A01-B976A217C16A}" srcOrd="0" destOrd="0" presId="urn:microsoft.com/office/officeart/2009/3/layout/HorizontalOrganizationChart"/>
    <dgm:cxn modelId="{700414B0-0CAA-2A49-B353-1AA5F620622E}" srcId="{9AC78576-CFF8-4F45-B9D8-288265C35C1B}" destId="{CAABF383-4543-9149-AB70-B4B223ADFBFA}" srcOrd="1" destOrd="0" parTransId="{E9863497-4164-684E-968C-537851F146C6}" sibTransId="{0D2EDAB9-1736-6F4C-810E-1F221FEEBABE}"/>
    <dgm:cxn modelId="{E4C2D1B0-DC55-1B46-840F-0EC76F36E436}" type="presOf" srcId="{01649EF1-3971-C14B-A7EE-55006E2DC91E}" destId="{CD19F2F2-E6EE-434F-B731-8F6E98B84926}" srcOrd="1" destOrd="0" presId="urn:microsoft.com/office/officeart/2009/3/layout/HorizontalOrganizationChart"/>
    <dgm:cxn modelId="{D8F245BB-E3A2-EE4C-8484-4D7735FF2C3A}" type="presOf" srcId="{FC885154-4661-704E-AF4B-0897D0641DAE}" destId="{C3007A1A-67FA-BF44-837B-3CB566D15B82}" srcOrd="1" destOrd="0" presId="urn:microsoft.com/office/officeart/2009/3/layout/HorizontalOrganizationChart"/>
    <dgm:cxn modelId="{74FEE9C4-2908-3341-9F89-3454ABC9EE67}" type="presOf" srcId="{12A981F4-923C-5146-9882-B8A6E7EAD803}" destId="{9F8E2EB2-636A-FC41-A453-EBCEE52921EF}" srcOrd="1" destOrd="0" presId="urn:microsoft.com/office/officeart/2009/3/layout/HorizontalOrganizationChart"/>
    <dgm:cxn modelId="{E55949C8-E06E-0B4B-8408-B677D9A5A638}" type="presOf" srcId="{9AC78576-CFF8-4F45-B9D8-288265C35C1B}" destId="{A2E153DE-AC5B-F043-9874-B760FB6C135B}" srcOrd="1" destOrd="0" presId="urn:microsoft.com/office/officeart/2009/3/layout/HorizontalOrganizationChart"/>
    <dgm:cxn modelId="{2D14ABC9-3A69-9A43-900F-CBA04D1C501F}" type="presOf" srcId="{54BA70AF-11B1-8745-A251-2C963CD3C84F}" destId="{36BB40C0-C874-1446-B96E-C4A61C07655D}" srcOrd="0" destOrd="0" presId="urn:microsoft.com/office/officeart/2009/3/layout/HorizontalOrganizationChart"/>
    <dgm:cxn modelId="{118A23D4-AAC4-E849-AFAD-2CC16FF120DF}" srcId="{CAABF383-4543-9149-AB70-B4B223ADFBFA}" destId="{2792BBC8-EFCB-4F42-9704-A1B4DC565C82}" srcOrd="1" destOrd="0" parTransId="{4F75B67C-7DA9-C548-A8DB-4751F6B9A16C}" sibTransId="{8D5D8648-EECD-2640-A59B-1414256495DB}"/>
    <dgm:cxn modelId="{159939D8-F695-C94F-ABBC-DA682C2DA30C}" srcId="{1A2C574F-AA57-254C-9180-8CA54DB84AAC}" destId="{9AC78576-CFF8-4F45-B9D8-288265C35C1B}" srcOrd="1" destOrd="0" parTransId="{0088FED1-FD9B-924A-8D74-48298E7B0445}" sibTransId="{276999ED-0AA6-BD4D-9BFD-4BD3FBC296CC}"/>
    <dgm:cxn modelId="{106CBDDC-DFF8-EB49-96FB-8E11FDDE0373}" srcId="{01649EF1-3971-C14B-A7EE-55006E2DC91E}" destId="{0C3177FE-BABE-0544-86F6-E2126FCE80B6}" srcOrd="0" destOrd="0" parTransId="{54BA70AF-11B1-8745-A251-2C963CD3C84F}" sibTransId="{105C2A94-470C-204F-89D2-6675CA644F8A}"/>
    <dgm:cxn modelId="{9CE76EDE-E562-C34E-9388-DEEDBD90D783}" type="presOf" srcId="{E9863497-4164-684E-968C-537851F146C6}" destId="{7E7BFE2F-07E5-AD4E-9306-FEDEAA954323}" srcOrd="0" destOrd="0" presId="urn:microsoft.com/office/officeart/2009/3/layout/HorizontalOrganizationChart"/>
    <dgm:cxn modelId="{A57B0AE2-B3AC-DF46-A40C-707F39A50958}" type="presOf" srcId="{985C0798-7C63-1C40-8B24-038C67A778CA}" destId="{ECF00CA9-E04D-3F40-96B0-74AA8F9CE35B}" srcOrd="0" destOrd="0" presId="urn:microsoft.com/office/officeart/2009/3/layout/HorizontalOrganizationChart"/>
    <dgm:cxn modelId="{B7CA5AE2-706C-6F42-A3CF-C41044ED246C}" type="presOf" srcId="{4FD5A2E3-58A7-7446-A1E2-DECA5F3D28A3}" destId="{9595CDBE-A3D0-9242-802E-29FB0C3F1B74}" srcOrd="0" destOrd="0" presId="urn:microsoft.com/office/officeart/2009/3/layout/HorizontalOrganizationChart"/>
    <dgm:cxn modelId="{1B3D45E6-D697-8141-B7F0-FA849E324F2C}" type="presOf" srcId="{377804AE-1340-7D46-9436-778481F12FBC}" destId="{206E8AC3-B562-AF4D-A0BE-3384788C30EF}" srcOrd="0" destOrd="0" presId="urn:microsoft.com/office/officeart/2009/3/layout/HorizontalOrganizationChart"/>
    <dgm:cxn modelId="{0B65CAE7-24FC-9348-9E3D-E99FA57E77D3}" type="presOf" srcId="{E7A09CEC-3E95-4B4A-A441-8EF1E96D98FD}" destId="{C5650924-5237-9F4B-A056-B152DD86C4E4}" srcOrd="0" destOrd="0" presId="urn:microsoft.com/office/officeart/2009/3/layout/HorizontalOrganizationChart"/>
    <dgm:cxn modelId="{A4ADD7E9-E89C-A24E-971A-50D2862E33FE}" srcId="{12A981F4-923C-5146-9882-B8A6E7EAD803}" destId="{65F1802E-F58F-5847-A074-E2FBD107CE12}" srcOrd="1" destOrd="0" parTransId="{985C0798-7C63-1C40-8B24-038C67A778CA}" sibTransId="{49498D4C-7AC1-9247-A12E-6D20BA310E71}"/>
    <dgm:cxn modelId="{826C8AEA-4841-B442-803D-3AEB4BF3702B}" type="presOf" srcId="{CAABF383-4543-9149-AB70-B4B223ADFBFA}" destId="{A26ADA74-958C-DE42-B9E9-4CAA6CCDCD80}" srcOrd="0" destOrd="0" presId="urn:microsoft.com/office/officeart/2009/3/layout/HorizontalOrganizationChart"/>
    <dgm:cxn modelId="{DEDCC1EE-138C-FF41-95E8-7256B305DCE2}" type="presOf" srcId="{DC5AD30F-2EB4-3546-9379-802361DD8799}" destId="{8E792A69-9CEE-B74E-848E-63E8E0AEA2AF}" srcOrd="0" destOrd="0" presId="urn:microsoft.com/office/officeart/2009/3/layout/HorizontalOrganizationChart"/>
    <dgm:cxn modelId="{C5A240F1-23DB-3E4C-86C7-86DDA019D2AE}" type="presOf" srcId="{0088FED1-FD9B-924A-8D74-48298E7B0445}" destId="{768B011A-4025-2047-9C95-35604B9989D4}" srcOrd="0" destOrd="0" presId="urn:microsoft.com/office/officeart/2009/3/layout/HorizontalOrganizationChart"/>
    <dgm:cxn modelId="{757524FB-0799-8A4C-BE49-0454670FD110}" type="presOf" srcId="{ED951EC7-B336-664E-8086-46720C3A4647}" destId="{D53BD621-9E89-EF43-A488-DEA1479E5FF0}" srcOrd="0" destOrd="0" presId="urn:microsoft.com/office/officeart/2009/3/layout/HorizontalOrganizationChart"/>
    <dgm:cxn modelId="{A8989DFB-3D6C-8546-B308-B214AAD20F1A}" type="presOf" srcId="{12A981F4-923C-5146-9882-B8A6E7EAD803}" destId="{9AA38672-61D2-7D44-9E61-BB9F7252D747}" srcOrd="0" destOrd="0" presId="urn:microsoft.com/office/officeart/2009/3/layout/HorizontalOrganizationChart"/>
    <dgm:cxn modelId="{039EC97B-42D4-BF49-B83F-8C64F2572E85}" type="presParOf" srcId="{E6F21512-69C0-C742-B190-D41B1DF3513F}" destId="{B06384B1-83D4-3047-BA57-94C06AFA1CA4}" srcOrd="0" destOrd="0" presId="urn:microsoft.com/office/officeart/2009/3/layout/HorizontalOrganizationChart"/>
    <dgm:cxn modelId="{A324442D-F2C9-2740-9744-49DDE1841CB9}" type="presParOf" srcId="{B06384B1-83D4-3047-BA57-94C06AFA1CA4}" destId="{43A00586-A037-944F-BA76-742F77FD61A6}" srcOrd="0" destOrd="0" presId="urn:microsoft.com/office/officeart/2009/3/layout/HorizontalOrganizationChart"/>
    <dgm:cxn modelId="{02EBE93D-FEF4-E743-9712-195D74FBF297}" type="presParOf" srcId="{43A00586-A037-944F-BA76-742F77FD61A6}" destId="{D2C6F512-13BD-6142-BC73-45074AF67023}" srcOrd="0" destOrd="0" presId="urn:microsoft.com/office/officeart/2009/3/layout/HorizontalOrganizationChart"/>
    <dgm:cxn modelId="{86EEF0EB-5598-FF47-B2CC-3E6150845C00}" type="presParOf" srcId="{43A00586-A037-944F-BA76-742F77FD61A6}" destId="{C5F883EE-7527-F74A-93CB-296AAEEA3F5A}" srcOrd="1" destOrd="0" presId="urn:microsoft.com/office/officeart/2009/3/layout/HorizontalOrganizationChart"/>
    <dgm:cxn modelId="{3AE58C12-74E5-094A-B47E-3F605FE2DF6B}" type="presParOf" srcId="{B06384B1-83D4-3047-BA57-94C06AFA1CA4}" destId="{12C1DBDC-C005-7D45-A34D-60813ECCDCE8}" srcOrd="1" destOrd="0" presId="urn:microsoft.com/office/officeart/2009/3/layout/HorizontalOrganizationChart"/>
    <dgm:cxn modelId="{678CAE52-EBBA-164D-8BF0-CED6DE8E2742}" type="presParOf" srcId="{12C1DBDC-C005-7D45-A34D-60813ECCDCE8}" destId="{D53BD621-9E89-EF43-A488-DEA1479E5FF0}" srcOrd="0" destOrd="0" presId="urn:microsoft.com/office/officeart/2009/3/layout/HorizontalOrganizationChart"/>
    <dgm:cxn modelId="{3CDBAF25-F406-584A-8D3C-B05D1F19F36A}" type="presParOf" srcId="{12C1DBDC-C005-7D45-A34D-60813ECCDCE8}" destId="{4BD78EF0-7326-B14D-88C4-D381F6C13317}" srcOrd="1" destOrd="0" presId="urn:microsoft.com/office/officeart/2009/3/layout/HorizontalOrganizationChart"/>
    <dgm:cxn modelId="{E84D10C8-DE43-BE4F-8B71-DC4887102CF3}" type="presParOf" srcId="{4BD78EF0-7326-B14D-88C4-D381F6C13317}" destId="{79EF0F23-A61D-204D-9386-D64D5E4B77BF}" srcOrd="0" destOrd="0" presId="urn:microsoft.com/office/officeart/2009/3/layout/HorizontalOrganizationChart"/>
    <dgm:cxn modelId="{2FF3C461-7BBE-1549-BF85-838DEA3021BC}" type="presParOf" srcId="{79EF0F23-A61D-204D-9386-D64D5E4B77BF}" destId="{4EF10D85-6770-BC49-A80D-4F8300247149}" srcOrd="0" destOrd="0" presId="urn:microsoft.com/office/officeart/2009/3/layout/HorizontalOrganizationChart"/>
    <dgm:cxn modelId="{A49112AA-8EF8-5A40-83FF-F5EFB50CF4A6}" type="presParOf" srcId="{79EF0F23-A61D-204D-9386-D64D5E4B77BF}" destId="{CD19F2F2-E6EE-434F-B731-8F6E98B84926}" srcOrd="1" destOrd="0" presId="urn:microsoft.com/office/officeart/2009/3/layout/HorizontalOrganizationChart"/>
    <dgm:cxn modelId="{EF226687-467C-014E-85D6-A8F56D90B28D}" type="presParOf" srcId="{4BD78EF0-7326-B14D-88C4-D381F6C13317}" destId="{A02C4A90-5E76-1743-90DA-45C1EFC07B87}" srcOrd="1" destOrd="0" presId="urn:microsoft.com/office/officeart/2009/3/layout/HorizontalOrganizationChart"/>
    <dgm:cxn modelId="{5DF08982-69EE-0447-9574-13D64C2AB52F}" type="presParOf" srcId="{A02C4A90-5E76-1743-90DA-45C1EFC07B87}" destId="{36BB40C0-C874-1446-B96E-C4A61C07655D}" srcOrd="0" destOrd="0" presId="urn:microsoft.com/office/officeart/2009/3/layout/HorizontalOrganizationChart"/>
    <dgm:cxn modelId="{A6442A9F-18FD-AA4B-9E0D-14DF661231A7}" type="presParOf" srcId="{A02C4A90-5E76-1743-90DA-45C1EFC07B87}" destId="{56DB627B-46BB-2542-87EC-853058308A2F}" srcOrd="1" destOrd="0" presId="urn:microsoft.com/office/officeart/2009/3/layout/HorizontalOrganizationChart"/>
    <dgm:cxn modelId="{E7EC63E8-51E7-B84B-A6F4-545B2EC3C94B}" type="presParOf" srcId="{56DB627B-46BB-2542-87EC-853058308A2F}" destId="{3ED046C4-D804-6446-830E-0ED265D42B34}" srcOrd="0" destOrd="0" presId="urn:microsoft.com/office/officeart/2009/3/layout/HorizontalOrganizationChart"/>
    <dgm:cxn modelId="{AD5C3CCE-66CC-544E-98AF-1F6D048E8B66}" type="presParOf" srcId="{3ED046C4-D804-6446-830E-0ED265D42B34}" destId="{A207B41A-30F3-0E41-AE6F-4BAF4F5BBE5E}" srcOrd="0" destOrd="0" presId="urn:microsoft.com/office/officeart/2009/3/layout/HorizontalOrganizationChart"/>
    <dgm:cxn modelId="{B8E8DB02-A1C6-CE4D-8112-ADA54F5748F5}" type="presParOf" srcId="{3ED046C4-D804-6446-830E-0ED265D42B34}" destId="{3F458E2E-D234-F84A-9319-2BDA1AAF970A}" srcOrd="1" destOrd="0" presId="urn:microsoft.com/office/officeart/2009/3/layout/HorizontalOrganizationChart"/>
    <dgm:cxn modelId="{390FBD7D-9B96-0448-BD87-0ADA7436E282}" type="presParOf" srcId="{56DB627B-46BB-2542-87EC-853058308A2F}" destId="{41BE55D4-70E0-BC4A-B483-8DC0D9794887}" srcOrd="1" destOrd="0" presId="urn:microsoft.com/office/officeart/2009/3/layout/HorizontalOrganizationChart"/>
    <dgm:cxn modelId="{0509F126-E03B-BB45-BFE1-AA37FC2C2C44}" type="presParOf" srcId="{56DB627B-46BB-2542-87EC-853058308A2F}" destId="{40AC75CA-5F11-A342-BB02-9D80B87454B9}" srcOrd="2" destOrd="0" presId="urn:microsoft.com/office/officeart/2009/3/layout/HorizontalOrganizationChart"/>
    <dgm:cxn modelId="{FC44F486-D260-8B44-951F-21B35831690D}" type="presParOf" srcId="{A02C4A90-5E76-1743-90DA-45C1EFC07B87}" destId="{36A890F0-080B-C049-8F1C-F9D334A4F0AF}" srcOrd="2" destOrd="0" presId="urn:microsoft.com/office/officeart/2009/3/layout/HorizontalOrganizationChart"/>
    <dgm:cxn modelId="{82917A33-2E57-EE49-A028-8851588EC230}" type="presParOf" srcId="{A02C4A90-5E76-1743-90DA-45C1EFC07B87}" destId="{8359DFA1-94C3-2C48-B7E5-2D7490B9EB0B}" srcOrd="3" destOrd="0" presId="urn:microsoft.com/office/officeart/2009/3/layout/HorizontalOrganizationChart"/>
    <dgm:cxn modelId="{691B00B9-CCBA-F145-A39D-4DC13EA11B2F}" type="presParOf" srcId="{8359DFA1-94C3-2C48-B7E5-2D7490B9EB0B}" destId="{483CFAD4-FFE3-4C49-9B7E-C37BD9497C7D}" srcOrd="0" destOrd="0" presId="urn:microsoft.com/office/officeart/2009/3/layout/HorizontalOrganizationChart"/>
    <dgm:cxn modelId="{67C9CBF2-8B40-ED4E-A504-5E19DD662567}" type="presParOf" srcId="{483CFAD4-FFE3-4C49-9B7E-C37BD9497C7D}" destId="{E7C82829-EA5C-1447-A228-42F46A4C3898}" srcOrd="0" destOrd="0" presId="urn:microsoft.com/office/officeart/2009/3/layout/HorizontalOrganizationChart"/>
    <dgm:cxn modelId="{1E0E885F-CBE3-DC45-AACC-FDDE86427E37}" type="presParOf" srcId="{483CFAD4-FFE3-4C49-9B7E-C37BD9497C7D}" destId="{A9842D4E-3035-EF42-80CB-0E7176CAFA11}" srcOrd="1" destOrd="0" presId="urn:microsoft.com/office/officeart/2009/3/layout/HorizontalOrganizationChart"/>
    <dgm:cxn modelId="{F770869F-E4D1-ED49-8E20-8F253690E9A7}" type="presParOf" srcId="{8359DFA1-94C3-2C48-B7E5-2D7490B9EB0B}" destId="{F57A582A-A902-5B4E-81A9-ADEF653FE0F9}" srcOrd="1" destOrd="0" presId="urn:microsoft.com/office/officeart/2009/3/layout/HorizontalOrganizationChart"/>
    <dgm:cxn modelId="{74B4DA34-DDC2-2E4B-8451-87F9324F5A58}" type="presParOf" srcId="{8359DFA1-94C3-2C48-B7E5-2D7490B9EB0B}" destId="{4F0CEA92-F3BC-544A-9F35-DB0A8F55DF7B}" srcOrd="2" destOrd="0" presId="urn:microsoft.com/office/officeart/2009/3/layout/HorizontalOrganizationChart"/>
    <dgm:cxn modelId="{06316795-E72A-8747-93DD-68DCE61D7053}" type="presParOf" srcId="{A02C4A90-5E76-1743-90DA-45C1EFC07B87}" destId="{46388914-2C0E-8C4D-A913-1B7607CF8D8B}" srcOrd="4" destOrd="0" presId="urn:microsoft.com/office/officeart/2009/3/layout/HorizontalOrganizationChart"/>
    <dgm:cxn modelId="{95E5A919-BB7B-B64F-8D40-B116CD3AAE0B}" type="presParOf" srcId="{A02C4A90-5E76-1743-90DA-45C1EFC07B87}" destId="{7AA872C6-A6C6-3640-996D-408ACA3932E0}" srcOrd="5" destOrd="0" presId="urn:microsoft.com/office/officeart/2009/3/layout/HorizontalOrganizationChart"/>
    <dgm:cxn modelId="{671B9D19-63B9-EE44-9ACE-45199F0F3C4B}" type="presParOf" srcId="{7AA872C6-A6C6-3640-996D-408ACA3932E0}" destId="{73E06740-FAA0-AD45-8116-EAFC820D0DBA}" srcOrd="0" destOrd="0" presId="urn:microsoft.com/office/officeart/2009/3/layout/HorizontalOrganizationChart"/>
    <dgm:cxn modelId="{4D4C6FD7-5D2D-C44C-A656-DA9E5A71A64B}" type="presParOf" srcId="{73E06740-FAA0-AD45-8116-EAFC820D0DBA}" destId="{9595CDBE-A3D0-9242-802E-29FB0C3F1B74}" srcOrd="0" destOrd="0" presId="urn:microsoft.com/office/officeart/2009/3/layout/HorizontalOrganizationChart"/>
    <dgm:cxn modelId="{20BDE4CE-BD46-594A-8D1D-B99D297ED113}" type="presParOf" srcId="{73E06740-FAA0-AD45-8116-EAFC820D0DBA}" destId="{FB34DC73-AD47-8146-B36E-03B62FDABEC1}" srcOrd="1" destOrd="0" presId="urn:microsoft.com/office/officeart/2009/3/layout/HorizontalOrganizationChart"/>
    <dgm:cxn modelId="{D4930A2B-1711-7449-A2DD-A18D89ECFFAD}" type="presParOf" srcId="{7AA872C6-A6C6-3640-996D-408ACA3932E0}" destId="{673B94A8-E34D-6E43-959F-6D541AAC8C9B}" srcOrd="1" destOrd="0" presId="urn:microsoft.com/office/officeart/2009/3/layout/HorizontalOrganizationChart"/>
    <dgm:cxn modelId="{67663AE3-52B8-BB4C-9289-9BF8E48550E1}" type="presParOf" srcId="{7AA872C6-A6C6-3640-996D-408ACA3932E0}" destId="{3667F526-9499-8645-959D-1DD9BAA25C7E}" srcOrd="2" destOrd="0" presId="urn:microsoft.com/office/officeart/2009/3/layout/HorizontalOrganizationChart"/>
    <dgm:cxn modelId="{4A7E245C-8997-BC43-87C4-EAC37054C433}" type="presParOf" srcId="{4BD78EF0-7326-B14D-88C4-D381F6C13317}" destId="{19A1987B-FC6E-2148-BFF9-436822495818}" srcOrd="2" destOrd="0" presId="urn:microsoft.com/office/officeart/2009/3/layout/HorizontalOrganizationChart"/>
    <dgm:cxn modelId="{BE01590D-1A5E-A54F-9915-706202BEBAF7}" type="presParOf" srcId="{12C1DBDC-C005-7D45-A34D-60813ECCDCE8}" destId="{768B011A-4025-2047-9C95-35604B9989D4}" srcOrd="2" destOrd="0" presId="urn:microsoft.com/office/officeart/2009/3/layout/HorizontalOrganizationChart"/>
    <dgm:cxn modelId="{EC57C14D-12D5-3F4F-B8CC-3AB3AFD7DB97}" type="presParOf" srcId="{12C1DBDC-C005-7D45-A34D-60813ECCDCE8}" destId="{AFB28028-279A-F947-8B80-C832C431E08C}" srcOrd="3" destOrd="0" presId="urn:microsoft.com/office/officeart/2009/3/layout/HorizontalOrganizationChart"/>
    <dgm:cxn modelId="{8CA0D042-2353-2749-9168-ED78506EED8C}" type="presParOf" srcId="{AFB28028-279A-F947-8B80-C832C431E08C}" destId="{3334568A-1B15-BB42-A0B0-E986BB4FDDA0}" srcOrd="0" destOrd="0" presId="urn:microsoft.com/office/officeart/2009/3/layout/HorizontalOrganizationChart"/>
    <dgm:cxn modelId="{3AAF3014-37F9-F143-AF8C-4BDA333B221E}" type="presParOf" srcId="{3334568A-1B15-BB42-A0B0-E986BB4FDDA0}" destId="{41A469BF-C95E-794B-9FB9-B41FBE8E4720}" srcOrd="0" destOrd="0" presId="urn:microsoft.com/office/officeart/2009/3/layout/HorizontalOrganizationChart"/>
    <dgm:cxn modelId="{B1A28980-D0E3-9B48-A05C-3F7D951C2121}" type="presParOf" srcId="{3334568A-1B15-BB42-A0B0-E986BB4FDDA0}" destId="{A2E153DE-AC5B-F043-9874-B760FB6C135B}" srcOrd="1" destOrd="0" presId="urn:microsoft.com/office/officeart/2009/3/layout/HorizontalOrganizationChart"/>
    <dgm:cxn modelId="{EC5D8D85-A3D1-E448-BC40-2AC1D75014A8}" type="presParOf" srcId="{AFB28028-279A-F947-8B80-C832C431E08C}" destId="{67A1A55D-82DE-BE41-BD38-7E62E777321D}" srcOrd="1" destOrd="0" presId="urn:microsoft.com/office/officeart/2009/3/layout/HorizontalOrganizationChart"/>
    <dgm:cxn modelId="{95F6A4CF-B8C2-FE4D-AD18-52DC9F692007}" type="presParOf" srcId="{67A1A55D-82DE-BE41-BD38-7E62E777321D}" destId="{905A1D42-46D3-BD40-9ECD-69122DFF2BC9}" srcOrd="0" destOrd="0" presId="urn:microsoft.com/office/officeart/2009/3/layout/HorizontalOrganizationChart"/>
    <dgm:cxn modelId="{25C3F7B2-4E18-F24A-BD62-6ECB40989B44}" type="presParOf" srcId="{67A1A55D-82DE-BE41-BD38-7E62E777321D}" destId="{C4E4E668-13FA-974E-B0A4-1CEBC9DE9266}" srcOrd="1" destOrd="0" presId="urn:microsoft.com/office/officeart/2009/3/layout/HorizontalOrganizationChart"/>
    <dgm:cxn modelId="{5B22DEE6-ED15-9042-B80F-A9A2CB0F8C17}" type="presParOf" srcId="{C4E4E668-13FA-974E-B0A4-1CEBC9DE9266}" destId="{AAA24565-189A-A643-86A5-781975222F56}" srcOrd="0" destOrd="0" presId="urn:microsoft.com/office/officeart/2009/3/layout/HorizontalOrganizationChart"/>
    <dgm:cxn modelId="{93858F65-763A-A549-AEE0-35CFF6BC61C5}" type="presParOf" srcId="{AAA24565-189A-A643-86A5-781975222F56}" destId="{9AA38672-61D2-7D44-9E61-BB9F7252D747}" srcOrd="0" destOrd="0" presId="urn:microsoft.com/office/officeart/2009/3/layout/HorizontalOrganizationChart"/>
    <dgm:cxn modelId="{2459B7D0-F68F-1345-88D7-193B456F1AA5}" type="presParOf" srcId="{AAA24565-189A-A643-86A5-781975222F56}" destId="{9F8E2EB2-636A-FC41-A453-EBCEE52921EF}" srcOrd="1" destOrd="0" presId="urn:microsoft.com/office/officeart/2009/3/layout/HorizontalOrganizationChart"/>
    <dgm:cxn modelId="{3936DA9A-1CDD-F644-BFA2-0BDFFD073053}" type="presParOf" srcId="{C4E4E668-13FA-974E-B0A4-1CEBC9DE9266}" destId="{AB183A4D-3B88-FB4A-8B30-A6B66A9ED5A1}" srcOrd="1" destOrd="0" presId="urn:microsoft.com/office/officeart/2009/3/layout/HorizontalOrganizationChart"/>
    <dgm:cxn modelId="{68607E53-82A4-B542-B8EF-286FACD2A371}" type="presParOf" srcId="{AB183A4D-3B88-FB4A-8B30-A6B66A9ED5A1}" destId="{922346A9-5656-7B43-A6AB-5BA87793B432}" srcOrd="0" destOrd="0" presId="urn:microsoft.com/office/officeart/2009/3/layout/HorizontalOrganizationChart"/>
    <dgm:cxn modelId="{FAABF559-4051-3441-B5B3-055F03AC99E3}" type="presParOf" srcId="{AB183A4D-3B88-FB4A-8B30-A6B66A9ED5A1}" destId="{4D29F4AD-16FF-A84D-8F96-8E2D689E0F6A}" srcOrd="1" destOrd="0" presId="urn:microsoft.com/office/officeart/2009/3/layout/HorizontalOrganizationChart"/>
    <dgm:cxn modelId="{BBC07E3A-CD9F-DD4E-A443-2819ABC9B928}" type="presParOf" srcId="{4D29F4AD-16FF-A84D-8F96-8E2D689E0F6A}" destId="{954AE548-E851-A040-A868-EE849CBF1BD9}" srcOrd="0" destOrd="0" presId="urn:microsoft.com/office/officeart/2009/3/layout/HorizontalOrganizationChart"/>
    <dgm:cxn modelId="{03637A3C-D4C8-7D44-ACBE-332082A0C422}" type="presParOf" srcId="{954AE548-E851-A040-A868-EE849CBF1BD9}" destId="{C5650924-5237-9F4B-A056-B152DD86C4E4}" srcOrd="0" destOrd="0" presId="urn:microsoft.com/office/officeart/2009/3/layout/HorizontalOrganizationChart"/>
    <dgm:cxn modelId="{3C363D8A-A5B6-A646-BDD0-CEC9D43EDD96}" type="presParOf" srcId="{954AE548-E851-A040-A868-EE849CBF1BD9}" destId="{FCD1EFED-AE93-AE4E-9ABC-0992F36321A7}" srcOrd="1" destOrd="0" presId="urn:microsoft.com/office/officeart/2009/3/layout/HorizontalOrganizationChart"/>
    <dgm:cxn modelId="{30A7F423-495E-5542-8C66-6260E410A410}" type="presParOf" srcId="{4D29F4AD-16FF-A84D-8F96-8E2D689E0F6A}" destId="{857CDBE2-5102-EE47-B536-77282CC42004}" srcOrd="1" destOrd="0" presId="urn:microsoft.com/office/officeart/2009/3/layout/HorizontalOrganizationChart"/>
    <dgm:cxn modelId="{A0A2359E-D10B-7B4B-A3C5-DEC380F40CCE}" type="presParOf" srcId="{4D29F4AD-16FF-A84D-8F96-8E2D689E0F6A}" destId="{D2D42E43-7A20-C44B-B0F4-AC9C5C50200C}" srcOrd="2" destOrd="0" presId="urn:microsoft.com/office/officeart/2009/3/layout/HorizontalOrganizationChart"/>
    <dgm:cxn modelId="{16DD1264-AC06-8D4D-A0C1-352DD9301E25}" type="presParOf" srcId="{AB183A4D-3B88-FB4A-8B30-A6B66A9ED5A1}" destId="{ECF00CA9-E04D-3F40-96B0-74AA8F9CE35B}" srcOrd="2" destOrd="0" presId="urn:microsoft.com/office/officeart/2009/3/layout/HorizontalOrganizationChart"/>
    <dgm:cxn modelId="{B053AD82-0A75-684A-8ED2-940838BD5749}" type="presParOf" srcId="{AB183A4D-3B88-FB4A-8B30-A6B66A9ED5A1}" destId="{22563052-7117-4945-974A-99793B482B07}" srcOrd="3" destOrd="0" presId="urn:microsoft.com/office/officeart/2009/3/layout/HorizontalOrganizationChart"/>
    <dgm:cxn modelId="{8A3A6F63-14D4-1348-835D-FF5ADF9E46A2}" type="presParOf" srcId="{22563052-7117-4945-974A-99793B482B07}" destId="{2F86F25C-BAB4-BC46-B958-AB6097261213}" srcOrd="0" destOrd="0" presId="urn:microsoft.com/office/officeart/2009/3/layout/HorizontalOrganizationChart"/>
    <dgm:cxn modelId="{E8468C8E-F6D0-A340-870A-9E0CE23DECDC}" type="presParOf" srcId="{2F86F25C-BAB4-BC46-B958-AB6097261213}" destId="{7054145B-F2CB-1942-8CD0-3CCAC809ECD8}" srcOrd="0" destOrd="0" presId="urn:microsoft.com/office/officeart/2009/3/layout/HorizontalOrganizationChart"/>
    <dgm:cxn modelId="{348A5701-570A-4B4B-B677-5F85EF6AB3D9}" type="presParOf" srcId="{2F86F25C-BAB4-BC46-B958-AB6097261213}" destId="{483F7B77-9E72-214D-B9AF-6A9F094EBF5D}" srcOrd="1" destOrd="0" presId="urn:microsoft.com/office/officeart/2009/3/layout/HorizontalOrganizationChart"/>
    <dgm:cxn modelId="{37F4AF5A-5876-4742-8267-4876131EC58D}" type="presParOf" srcId="{22563052-7117-4945-974A-99793B482B07}" destId="{3FB1A0D5-B534-6E4D-B5F4-CB174F416CFB}" srcOrd="1" destOrd="0" presId="urn:microsoft.com/office/officeart/2009/3/layout/HorizontalOrganizationChart"/>
    <dgm:cxn modelId="{20D30A7B-91DB-6B41-94FC-E81F705C701B}" type="presParOf" srcId="{22563052-7117-4945-974A-99793B482B07}" destId="{1C24E8E3-C747-5A42-AB99-9CB530F445CA}" srcOrd="2" destOrd="0" presId="urn:microsoft.com/office/officeart/2009/3/layout/HorizontalOrganizationChart"/>
    <dgm:cxn modelId="{90150D58-C3CC-F84B-B923-A2FFF07F662B}" type="presParOf" srcId="{C4E4E668-13FA-974E-B0A4-1CEBC9DE9266}" destId="{A4E0A242-FD65-FB44-AD22-01784400AD50}" srcOrd="2" destOrd="0" presId="urn:microsoft.com/office/officeart/2009/3/layout/HorizontalOrganizationChart"/>
    <dgm:cxn modelId="{A74B811C-577F-604E-AA6F-97BC0A73FC77}" type="presParOf" srcId="{67A1A55D-82DE-BE41-BD38-7E62E777321D}" destId="{7E7BFE2F-07E5-AD4E-9306-FEDEAA954323}" srcOrd="2" destOrd="0" presId="urn:microsoft.com/office/officeart/2009/3/layout/HorizontalOrganizationChart"/>
    <dgm:cxn modelId="{861D74B4-C449-F44C-9DE3-448793CF2BBA}" type="presParOf" srcId="{67A1A55D-82DE-BE41-BD38-7E62E777321D}" destId="{E28DE80F-4277-A04B-BBD9-804699B2602C}" srcOrd="3" destOrd="0" presId="urn:microsoft.com/office/officeart/2009/3/layout/HorizontalOrganizationChart"/>
    <dgm:cxn modelId="{CBBBC48E-C99C-3347-9180-820F981B4390}" type="presParOf" srcId="{E28DE80F-4277-A04B-BBD9-804699B2602C}" destId="{B9B1DFB8-22EF-0149-9D6C-E6CBC080FA5D}" srcOrd="0" destOrd="0" presId="urn:microsoft.com/office/officeart/2009/3/layout/HorizontalOrganizationChart"/>
    <dgm:cxn modelId="{C744D1F3-C66A-E846-8D00-4752C292B712}" type="presParOf" srcId="{B9B1DFB8-22EF-0149-9D6C-E6CBC080FA5D}" destId="{A26ADA74-958C-DE42-B9E9-4CAA6CCDCD80}" srcOrd="0" destOrd="0" presId="urn:microsoft.com/office/officeart/2009/3/layout/HorizontalOrganizationChart"/>
    <dgm:cxn modelId="{50712138-CBE9-9F42-B56A-FEF37D4D4BCD}" type="presParOf" srcId="{B9B1DFB8-22EF-0149-9D6C-E6CBC080FA5D}" destId="{182BAAF3-BDA6-7B4D-A810-347EF9FDAE1A}" srcOrd="1" destOrd="0" presId="urn:microsoft.com/office/officeart/2009/3/layout/HorizontalOrganizationChart"/>
    <dgm:cxn modelId="{6215F8A8-2103-E147-910F-34704CFBB27F}" type="presParOf" srcId="{E28DE80F-4277-A04B-BBD9-804699B2602C}" destId="{218188CE-1A5D-DF43-9FA4-FDADE0D756B1}" srcOrd="1" destOrd="0" presId="urn:microsoft.com/office/officeart/2009/3/layout/HorizontalOrganizationChart"/>
    <dgm:cxn modelId="{5869813A-2ECE-9143-912E-62364DA7AA8F}" type="presParOf" srcId="{218188CE-1A5D-DF43-9FA4-FDADE0D756B1}" destId="{206E8AC3-B562-AF4D-A0BE-3384788C30EF}" srcOrd="0" destOrd="0" presId="urn:microsoft.com/office/officeart/2009/3/layout/HorizontalOrganizationChart"/>
    <dgm:cxn modelId="{16F4C557-5C03-C24C-B2AE-E4FAB31A7642}" type="presParOf" srcId="{218188CE-1A5D-DF43-9FA4-FDADE0D756B1}" destId="{DE153387-F99C-1F4E-90DA-5CFBB44AB8DC}" srcOrd="1" destOrd="0" presId="urn:microsoft.com/office/officeart/2009/3/layout/HorizontalOrganizationChart"/>
    <dgm:cxn modelId="{9C15E6C7-D9AF-0946-B5E3-C2CE95FBDD31}" type="presParOf" srcId="{DE153387-F99C-1F4E-90DA-5CFBB44AB8DC}" destId="{6BF0D6CC-C5D9-BE42-AF53-5AB8EF935AE2}" srcOrd="0" destOrd="0" presId="urn:microsoft.com/office/officeart/2009/3/layout/HorizontalOrganizationChart"/>
    <dgm:cxn modelId="{A0966A51-75B6-204A-B456-38BA16DC72A4}" type="presParOf" srcId="{6BF0D6CC-C5D9-BE42-AF53-5AB8EF935AE2}" destId="{1231C634-EF1B-BD4A-8A01-B976A217C16A}" srcOrd="0" destOrd="0" presId="urn:microsoft.com/office/officeart/2009/3/layout/HorizontalOrganizationChart"/>
    <dgm:cxn modelId="{C0CD4F6E-92BB-E54C-A7DA-AF440E5ECB7F}" type="presParOf" srcId="{6BF0D6CC-C5D9-BE42-AF53-5AB8EF935AE2}" destId="{C3007A1A-67FA-BF44-837B-3CB566D15B82}" srcOrd="1" destOrd="0" presId="urn:microsoft.com/office/officeart/2009/3/layout/HorizontalOrganizationChart"/>
    <dgm:cxn modelId="{70A6D98D-368E-E84F-BB60-DD91410B7E68}" type="presParOf" srcId="{DE153387-F99C-1F4E-90DA-5CFBB44AB8DC}" destId="{8C3B93AF-E125-1342-ACC3-9258CCF0C79E}" srcOrd="1" destOrd="0" presId="urn:microsoft.com/office/officeart/2009/3/layout/HorizontalOrganizationChart"/>
    <dgm:cxn modelId="{8A14CEF7-A128-EF4B-9CDE-5532FEF1E9F4}" type="presParOf" srcId="{DE153387-F99C-1F4E-90DA-5CFBB44AB8DC}" destId="{BEAB096D-7EF0-2F43-91B4-7B7E62FF596F}" srcOrd="2" destOrd="0" presId="urn:microsoft.com/office/officeart/2009/3/layout/HorizontalOrganizationChart"/>
    <dgm:cxn modelId="{0C5D26C6-E737-804B-9E88-580EE27B732E}" type="presParOf" srcId="{218188CE-1A5D-DF43-9FA4-FDADE0D756B1}" destId="{794B8F33-A81E-D94A-9715-BFEEA78CCD31}" srcOrd="2" destOrd="0" presId="urn:microsoft.com/office/officeart/2009/3/layout/HorizontalOrganizationChart"/>
    <dgm:cxn modelId="{969799BF-63D5-8345-8D2A-03F370032226}" type="presParOf" srcId="{218188CE-1A5D-DF43-9FA4-FDADE0D756B1}" destId="{E83D36E6-87EE-6944-9BC2-3B5912791674}" srcOrd="3" destOrd="0" presId="urn:microsoft.com/office/officeart/2009/3/layout/HorizontalOrganizationChart"/>
    <dgm:cxn modelId="{15C94769-AF9B-E24F-9A59-6287136E7D68}" type="presParOf" srcId="{E83D36E6-87EE-6944-9BC2-3B5912791674}" destId="{2A5D1838-7C24-0D4F-B337-3BCC2B86D7D0}" srcOrd="0" destOrd="0" presId="urn:microsoft.com/office/officeart/2009/3/layout/HorizontalOrganizationChart"/>
    <dgm:cxn modelId="{246AFBE4-0F11-4F49-B740-AABED7E6C202}" type="presParOf" srcId="{2A5D1838-7C24-0D4F-B337-3BCC2B86D7D0}" destId="{BD61F198-66EB-3949-A053-F5E72C69DC7A}" srcOrd="0" destOrd="0" presId="urn:microsoft.com/office/officeart/2009/3/layout/HorizontalOrganizationChart"/>
    <dgm:cxn modelId="{59240DCF-40BD-4D44-9053-99B548BD1045}" type="presParOf" srcId="{2A5D1838-7C24-0D4F-B337-3BCC2B86D7D0}" destId="{73C5C9C9-A5AF-E140-A4A8-3C0DF65DC683}" srcOrd="1" destOrd="0" presId="urn:microsoft.com/office/officeart/2009/3/layout/HorizontalOrganizationChart"/>
    <dgm:cxn modelId="{039996A3-C06B-9547-9610-B5E76B241AC9}" type="presParOf" srcId="{E83D36E6-87EE-6944-9BC2-3B5912791674}" destId="{DE34BEB7-73D0-1747-ADC3-CA7FD3BBC46E}" srcOrd="1" destOrd="0" presId="urn:microsoft.com/office/officeart/2009/3/layout/HorizontalOrganizationChart"/>
    <dgm:cxn modelId="{CFBC55D3-A2AF-6C4A-8520-CE253CD8B3BE}" type="presParOf" srcId="{E83D36E6-87EE-6944-9BC2-3B5912791674}" destId="{C8D2072D-A64C-134E-94C9-7A583240C51F}" srcOrd="2" destOrd="0" presId="urn:microsoft.com/office/officeart/2009/3/layout/HorizontalOrganizationChart"/>
    <dgm:cxn modelId="{279FD7D2-0212-D74B-95CB-8A4CB528D926}" type="presParOf" srcId="{218188CE-1A5D-DF43-9FA4-FDADE0D756B1}" destId="{8E792A69-9CEE-B74E-848E-63E8E0AEA2AF}" srcOrd="4" destOrd="0" presId="urn:microsoft.com/office/officeart/2009/3/layout/HorizontalOrganizationChart"/>
    <dgm:cxn modelId="{7946B74B-FE21-834C-A584-AC52BDB8AB63}" type="presParOf" srcId="{218188CE-1A5D-DF43-9FA4-FDADE0D756B1}" destId="{2C58C816-0DB8-D947-9E97-FBE29D1F3F1A}" srcOrd="5" destOrd="0" presId="urn:microsoft.com/office/officeart/2009/3/layout/HorizontalOrganizationChart"/>
    <dgm:cxn modelId="{15A48509-B321-0941-9AF0-3994D051FCE1}" type="presParOf" srcId="{2C58C816-0DB8-D947-9E97-FBE29D1F3F1A}" destId="{D19B2E7B-A394-0145-893F-4FE5236443BB}" srcOrd="0" destOrd="0" presId="urn:microsoft.com/office/officeart/2009/3/layout/HorizontalOrganizationChart"/>
    <dgm:cxn modelId="{90DBC419-E5C8-0F45-8125-51F3706FA52A}" type="presParOf" srcId="{D19B2E7B-A394-0145-893F-4FE5236443BB}" destId="{EFE457C9-C556-3F44-B545-A833BCA3C307}" srcOrd="0" destOrd="0" presId="urn:microsoft.com/office/officeart/2009/3/layout/HorizontalOrganizationChart"/>
    <dgm:cxn modelId="{F436ED98-7244-9548-99C2-46FFEA0FB06E}" type="presParOf" srcId="{D19B2E7B-A394-0145-893F-4FE5236443BB}" destId="{A83361BE-6400-3C41-8B5F-B7EB9705F136}" srcOrd="1" destOrd="0" presId="urn:microsoft.com/office/officeart/2009/3/layout/HorizontalOrganizationChart"/>
    <dgm:cxn modelId="{2DF2CC68-2490-0B4D-86B1-8DECE6F8C1D1}" type="presParOf" srcId="{2C58C816-0DB8-D947-9E97-FBE29D1F3F1A}" destId="{EF280C61-5C7D-034A-8227-56FFAB973862}" srcOrd="1" destOrd="0" presId="urn:microsoft.com/office/officeart/2009/3/layout/HorizontalOrganizationChart"/>
    <dgm:cxn modelId="{DEFFC937-E0B3-5B4E-A9A1-E94865E8A4B8}" type="presParOf" srcId="{2C58C816-0DB8-D947-9E97-FBE29D1F3F1A}" destId="{B488B512-A02D-CD46-BBEB-553F7FE39454}" srcOrd="2" destOrd="0" presId="urn:microsoft.com/office/officeart/2009/3/layout/HorizontalOrganizationChart"/>
    <dgm:cxn modelId="{904C6688-352E-764B-B4C3-44E8CA491ABF}" type="presParOf" srcId="{218188CE-1A5D-DF43-9FA4-FDADE0D756B1}" destId="{5A9DE50C-C59B-8942-A60F-EDD8F968CCBE}" srcOrd="6" destOrd="0" presId="urn:microsoft.com/office/officeart/2009/3/layout/HorizontalOrganizationChart"/>
    <dgm:cxn modelId="{47D313D1-E10F-3D48-A26B-975DDFA7F537}" type="presParOf" srcId="{218188CE-1A5D-DF43-9FA4-FDADE0D756B1}" destId="{3D7375D2-B4D2-C744-8310-1902A23BB806}" srcOrd="7" destOrd="0" presId="urn:microsoft.com/office/officeart/2009/3/layout/HorizontalOrganizationChart"/>
    <dgm:cxn modelId="{108BD822-1EB9-DA4E-A528-AF8A3466C18A}" type="presParOf" srcId="{3D7375D2-B4D2-C744-8310-1902A23BB806}" destId="{8C581AF8-1E88-C243-9B9E-0ADADAC85568}" srcOrd="0" destOrd="0" presId="urn:microsoft.com/office/officeart/2009/3/layout/HorizontalOrganizationChart"/>
    <dgm:cxn modelId="{C9ACB5D7-7A28-934F-A3C8-878A296FD537}" type="presParOf" srcId="{8C581AF8-1E88-C243-9B9E-0ADADAC85568}" destId="{6B580348-CB42-4B48-AE01-4F06FEF86303}" srcOrd="0" destOrd="0" presId="urn:microsoft.com/office/officeart/2009/3/layout/HorizontalOrganizationChart"/>
    <dgm:cxn modelId="{B40D98E4-C49E-0048-9B5E-9A61AB8F9BA9}" type="presParOf" srcId="{8C581AF8-1E88-C243-9B9E-0ADADAC85568}" destId="{4FDB9E82-D87E-F848-9AA0-5F2866BF6B93}" srcOrd="1" destOrd="0" presId="urn:microsoft.com/office/officeart/2009/3/layout/HorizontalOrganizationChart"/>
    <dgm:cxn modelId="{2A84DE42-3A41-5642-9790-34EDEC73A92A}" type="presParOf" srcId="{3D7375D2-B4D2-C744-8310-1902A23BB806}" destId="{38E192A0-92C4-9A45-A713-EFEF164D4A1C}" srcOrd="1" destOrd="0" presId="urn:microsoft.com/office/officeart/2009/3/layout/HorizontalOrganizationChart"/>
    <dgm:cxn modelId="{7153EFA5-EA44-AF48-8E0B-342C08C31877}" type="presParOf" srcId="{3D7375D2-B4D2-C744-8310-1902A23BB806}" destId="{19E9EBA0-2657-984D-960B-5D0C58A44038}" srcOrd="2" destOrd="0" presId="urn:microsoft.com/office/officeart/2009/3/layout/HorizontalOrganizationChart"/>
    <dgm:cxn modelId="{7DBF5DAB-2FF9-DD4B-A1E2-9BD0BD658C11}" type="presParOf" srcId="{E28DE80F-4277-A04B-BBD9-804699B2602C}" destId="{514D862E-E83D-3C4A-82CB-500FA4BB9A46}" srcOrd="2" destOrd="0" presId="urn:microsoft.com/office/officeart/2009/3/layout/HorizontalOrganizationChart"/>
    <dgm:cxn modelId="{33E2F13C-856B-B84A-9849-0227001D1361}" type="presParOf" srcId="{AFB28028-279A-F947-8B80-C832C431E08C}" destId="{FB6573BB-F0E5-2940-89C8-14F2FEDFD59D}" srcOrd="2" destOrd="0" presId="urn:microsoft.com/office/officeart/2009/3/layout/HorizontalOrganizationChart"/>
    <dgm:cxn modelId="{B4607AFD-3468-7C4D-97D8-801BA85C47AD}" type="presParOf" srcId="{B06384B1-83D4-3047-BA57-94C06AFA1CA4}" destId="{C406625C-F31B-FD4A-9E50-CE52AF44AA37}" srcOrd="2" destOrd="0" presId="urn:microsoft.com/office/officeart/2009/3/layout/HorizontalOrganizationChart"/>
  </dgm:cxnLst>
  <dgm:bg>
    <a:solidFill>
      <a:schemeClr val="tx2">
        <a:lumMod val="20000"/>
        <a:lumOff val="80000"/>
      </a:schemeClr>
    </a:solidFill>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9DE50C-C59B-8942-A60F-EDD8F968CCBE}">
      <dsp:nvSpPr>
        <dsp:cNvPr id="0" name=""/>
        <dsp:cNvSpPr/>
      </dsp:nvSpPr>
      <dsp:spPr>
        <a:xfrm>
          <a:off x="8494453" y="4612413"/>
          <a:ext cx="319086" cy="1065308"/>
        </a:xfrm>
        <a:custGeom>
          <a:avLst/>
          <a:gdLst/>
          <a:ahLst/>
          <a:cxnLst/>
          <a:rect l="0" t="0" r="0" b="0"/>
          <a:pathLst>
            <a:path>
              <a:moveTo>
                <a:pt x="0" y="0"/>
              </a:moveTo>
              <a:lnTo>
                <a:pt x="159543" y="0"/>
              </a:lnTo>
              <a:lnTo>
                <a:pt x="159543" y="1065308"/>
              </a:lnTo>
              <a:lnTo>
                <a:pt x="319086" y="1065308"/>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792A69-9CEE-B74E-848E-63E8E0AEA2AF}">
      <dsp:nvSpPr>
        <dsp:cNvPr id="0" name=""/>
        <dsp:cNvSpPr/>
      </dsp:nvSpPr>
      <dsp:spPr>
        <a:xfrm>
          <a:off x="8494453" y="4612413"/>
          <a:ext cx="319086" cy="355102"/>
        </a:xfrm>
        <a:custGeom>
          <a:avLst/>
          <a:gdLst/>
          <a:ahLst/>
          <a:cxnLst/>
          <a:rect l="0" t="0" r="0" b="0"/>
          <a:pathLst>
            <a:path>
              <a:moveTo>
                <a:pt x="0" y="0"/>
              </a:moveTo>
              <a:lnTo>
                <a:pt x="159543" y="0"/>
              </a:lnTo>
              <a:lnTo>
                <a:pt x="159543" y="355102"/>
              </a:lnTo>
              <a:lnTo>
                <a:pt x="319086" y="355102"/>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4B8F33-A81E-D94A-9715-BFEEA78CCD31}">
      <dsp:nvSpPr>
        <dsp:cNvPr id="0" name=""/>
        <dsp:cNvSpPr/>
      </dsp:nvSpPr>
      <dsp:spPr>
        <a:xfrm>
          <a:off x="8494453" y="4257310"/>
          <a:ext cx="319086" cy="355102"/>
        </a:xfrm>
        <a:custGeom>
          <a:avLst/>
          <a:gdLst/>
          <a:ahLst/>
          <a:cxnLst/>
          <a:rect l="0" t="0" r="0" b="0"/>
          <a:pathLst>
            <a:path>
              <a:moveTo>
                <a:pt x="0" y="355102"/>
              </a:moveTo>
              <a:lnTo>
                <a:pt x="159543" y="355102"/>
              </a:lnTo>
              <a:lnTo>
                <a:pt x="159543" y="0"/>
              </a:lnTo>
              <a:lnTo>
                <a:pt x="319086" y="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6E8AC3-B562-AF4D-A0BE-3384788C30EF}">
      <dsp:nvSpPr>
        <dsp:cNvPr id="0" name=""/>
        <dsp:cNvSpPr/>
      </dsp:nvSpPr>
      <dsp:spPr>
        <a:xfrm>
          <a:off x="8494453" y="3547104"/>
          <a:ext cx="319086" cy="1065308"/>
        </a:xfrm>
        <a:custGeom>
          <a:avLst/>
          <a:gdLst/>
          <a:ahLst/>
          <a:cxnLst/>
          <a:rect l="0" t="0" r="0" b="0"/>
          <a:pathLst>
            <a:path>
              <a:moveTo>
                <a:pt x="0" y="1065308"/>
              </a:moveTo>
              <a:lnTo>
                <a:pt x="159543" y="1065308"/>
              </a:lnTo>
              <a:lnTo>
                <a:pt x="159543" y="0"/>
              </a:lnTo>
              <a:lnTo>
                <a:pt x="319086" y="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7BFE2F-07E5-AD4E-9306-FEDEAA954323}">
      <dsp:nvSpPr>
        <dsp:cNvPr id="0" name=""/>
        <dsp:cNvSpPr/>
      </dsp:nvSpPr>
      <dsp:spPr>
        <a:xfrm>
          <a:off x="5287154" y="3547104"/>
          <a:ext cx="319086" cy="1065308"/>
        </a:xfrm>
        <a:custGeom>
          <a:avLst/>
          <a:gdLst/>
          <a:ahLst/>
          <a:cxnLst/>
          <a:rect l="0" t="0" r="0" b="0"/>
          <a:pathLst>
            <a:path>
              <a:moveTo>
                <a:pt x="0" y="0"/>
              </a:moveTo>
              <a:lnTo>
                <a:pt x="159543" y="0"/>
              </a:lnTo>
              <a:lnTo>
                <a:pt x="159543" y="1065308"/>
              </a:lnTo>
              <a:lnTo>
                <a:pt x="319086" y="1065308"/>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F00CA9-E04D-3F40-96B0-74AA8F9CE35B}">
      <dsp:nvSpPr>
        <dsp:cNvPr id="0" name=""/>
        <dsp:cNvSpPr/>
      </dsp:nvSpPr>
      <dsp:spPr>
        <a:xfrm>
          <a:off x="8494453" y="2481795"/>
          <a:ext cx="319086" cy="355102"/>
        </a:xfrm>
        <a:custGeom>
          <a:avLst/>
          <a:gdLst/>
          <a:ahLst/>
          <a:cxnLst/>
          <a:rect l="0" t="0" r="0" b="0"/>
          <a:pathLst>
            <a:path>
              <a:moveTo>
                <a:pt x="0" y="0"/>
              </a:moveTo>
              <a:lnTo>
                <a:pt x="159543" y="0"/>
              </a:lnTo>
              <a:lnTo>
                <a:pt x="159543" y="355102"/>
              </a:lnTo>
              <a:lnTo>
                <a:pt x="319086" y="355102"/>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2346A9-5656-7B43-A6AB-5BA87793B432}">
      <dsp:nvSpPr>
        <dsp:cNvPr id="0" name=""/>
        <dsp:cNvSpPr/>
      </dsp:nvSpPr>
      <dsp:spPr>
        <a:xfrm>
          <a:off x="8494453" y="2126692"/>
          <a:ext cx="319086" cy="355102"/>
        </a:xfrm>
        <a:custGeom>
          <a:avLst/>
          <a:gdLst/>
          <a:ahLst/>
          <a:cxnLst/>
          <a:rect l="0" t="0" r="0" b="0"/>
          <a:pathLst>
            <a:path>
              <a:moveTo>
                <a:pt x="0" y="355102"/>
              </a:moveTo>
              <a:lnTo>
                <a:pt x="159543" y="355102"/>
              </a:lnTo>
              <a:lnTo>
                <a:pt x="159543" y="0"/>
              </a:lnTo>
              <a:lnTo>
                <a:pt x="319086" y="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5A1D42-46D3-BD40-9ECD-69122DFF2BC9}">
      <dsp:nvSpPr>
        <dsp:cNvPr id="0" name=""/>
        <dsp:cNvSpPr/>
      </dsp:nvSpPr>
      <dsp:spPr>
        <a:xfrm>
          <a:off x="5287154" y="2481795"/>
          <a:ext cx="319086" cy="1065308"/>
        </a:xfrm>
        <a:custGeom>
          <a:avLst/>
          <a:gdLst/>
          <a:ahLst/>
          <a:cxnLst/>
          <a:rect l="0" t="0" r="0" b="0"/>
          <a:pathLst>
            <a:path>
              <a:moveTo>
                <a:pt x="0" y="1065308"/>
              </a:moveTo>
              <a:lnTo>
                <a:pt x="159543" y="1065308"/>
              </a:lnTo>
              <a:lnTo>
                <a:pt x="159543" y="0"/>
              </a:lnTo>
              <a:lnTo>
                <a:pt x="319086" y="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8B011A-4025-2047-9C95-35604B9989D4}">
      <dsp:nvSpPr>
        <dsp:cNvPr id="0" name=""/>
        <dsp:cNvSpPr/>
      </dsp:nvSpPr>
      <dsp:spPr>
        <a:xfrm>
          <a:off x="2130893" y="2304244"/>
          <a:ext cx="319086" cy="1242860"/>
        </a:xfrm>
        <a:custGeom>
          <a:avLst/>
          <a:gdLst/>
          <a:ahLst/>
          <a:cxnLst/>
          <a:rect l="0" t="0" r="0" b="0"/>
          <a:pathLst>
            <a:path>
              <a:moveTo>
                <a:pt x="0" y="0"/>
              </a:moveTo>
              <a:lnTo>
                <a:pt x="159543" y="0"/>
              </a:lnTo>
              <a:lnTo>
                <a:pt x="159543" y="1242860"/>
              </a:lnTo>
              <a:lnTo>
                <a:pt x="319086" y="124286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388914-2C0E-8C4D-A913-1B7607CF8D8B}">
      <dsp:nvSpPr>
        <dsp:cNvPr id="0" name=""/>
        <dsp:cNvSpPr/>
      </dsp:nvSpPr>
      <dsp:spPr>
        <a:xfrm>
          <a:off x="5287154" y="1061383"/>
          <a:ext cx="319086" cy="710205"/>
        </a:xfrm>
        <a:custGeom>
          <a:avLst/>
          <a:gdLst/>
          <a:ahLst/>
          <a:cxnLst/>
          <a:rect l="0" t="0" r="0" b="0"/>
          <a:pathLst>
            <a:path>
              <a:moveTo>
                <a:pt x="0" y="0"/>
              </a:moveTo>
              <a:lnTo>
                <a:pt x="159543" y="0"/>
              </a:lnTo>
              <a:lnTo>
                <a:pt x="159543" y="710205"/>
              </a:lnTo>
              <a:lnTo>
                <a:pt x="319086" y="710205"/>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A890F0-080B-C049-8F1C-F9D334A4F0AF}">
      <dsp:nvSpPr>
        <dsp:cNvPr id="0" name=""/>
        <dsp:cNvSpPr/>
      </dsp:nvSpPr>
      <dsp:spPr>
        <a:xfrm>
          <a:off x="5287154" y="1015663"/>
          <a:ext cx="319086" cy="91440"/>
        </a:xfrm>
        <a:custGeom>
          <a:avLst/>
          <a:gdLst/>
          <a:ahLst/>
          <a:cxnLst/>
          <a:rect l="0" t="0" r="0" b="0"/>
          <a:pathLst>
            <a:path>
              <a:moveTo>
                <a:pt x="0" y="45720"/>
              </a:moveTo>
              <a:lnTo>
                <a:pt x="319086"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BB40C0-C874-1446-B96E-C4A61C07655D}">
      <dsp:nvSpPr>
        <dsp:cNvPr id="0" name=""/>
        <dsp:cNvSpPr/>
      </dsp:nvSpPr>
      <dsp:spPr>
        <a:xfrm>
          <a:off x="5287154" y="351177"/>
          <a:ext cx="319086" cy="710205"/>
        </a:xfrm>
        <a:custGeom>
          <a:avLst/>
          <a:gdLst/>
          <a:ahLst/>
          <a:cxnLst/>
          <a:rect l="0" t="0" r="0" b="0"/>
          <a:pathLst>
            <a:path>
              <a:moveTo>
                <a:pt x="0" y="710205"/>
              </a:moveTo>
              <a:lnTo>
                <a:pt x="159543" y="710205"/>
              </a:lnTo>
              <a:lnTo>
                <a:pt x="159543" y="0"/>
              </a:lnTo>
              <a:lnTo>
                <a:pt x="319086" y="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3BD621-9E89-EF43-A488-DEA1479E5FF0}">
      <dsp:nvSpPr>
        <dsp:cNvPr id="0" name=""/>
        <dsp:cNvSpPr/>
      </dsp:nvSpPr>
      <dsp:spPr>
        <a:xfrm>
          <a:off x="2130893" y="1061383"/>
          <a:ext cx="319086" cy="1242860"/>
        </a:xfrm>
        <a:custGeom>
          <a:avLst/>
          <a:gdLst/>
          <a:ahLst/>
          <a:cxnLst/>
          <a:rect l="0" t="0" r="0" b="0"/>
          <a:pathLst>
            <a:path>
              <a:moveTo>
                <a:pt x="0" y="1242860"/>
              </a:moveTo>
              <a:lnTo>
                <a:pt x="159543" y="1242860"/>
              </a:lnTo>
              <a:lnTo>
                <a:pt x="159543" y="0"/>
              </a:lnTo>
              <a:lnTo>
                <a:pt x="319086"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C6F512-13BD-6142-BC73-45074AF67023}">
      <dsp:nvSpPr>
        <dsp:cNvPr id="0" name=""/>
        <dsp:cNvSpPr/>
      </dsp:nvSpPr>
      <dsp:spPr>
        <a:xfrm>
          <a:off x="4739" y="1747373"/>
          <a:ext cx="2126153" cy="1113741"/>
        </a:xfrm>
        <a:prstGeom prst="roundRect">
          <a:avLst/>
        </a:prstGeom>
        <a:solidFill>
          <a:schemeClr val="tx1">
            <a:lumMod val="90000"/>
            <a:lumOff val="1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0" i="0" kern="1200" dirty="0">
              <a:latin typeface="Helvetica Neue Thin" panose="020B0403020202020204" pitchFamily="34" charset="0"/>
              <a:ea typeface="Helvetica Neue Thin" panose="020B0403020202020204" pitchFamily="34" charset="0"/>
              <a:cs typeface="Helvetica Neue Medium" panose="02000503000000020004" pitchFamily="2" charset="0"/>
            </a:rPr>
            <a:t>Recurrent Themes</a:t>
          </a:r>
        </a:p>
      </dsp:txBody>
      <dsp:txXfrm>
        <a:off x="59107" y="1801741"/>
        <a:ext cx="2017417" cy="1005005"/>
      </dsp:txXfrm>
    </dsp:sp>
    <dsp:sp modelId="{4EF10D85-6770-BC49-A80D-4F8300247149}">
      <dsp:nvSpPr>
        <dsp:cNvPr id="0" name=""/>
        <dsp:cNvSpPr/>
      </dsp:nvSpPr>
      <dsp:spPr>
        <a:xfrm>
          <a:off x="2449980" y="805995"/>
          <a:ext cx="2837174" cy="510776"/>
        </a:xfrm>
        <a:prstGeom prst="roundRect">
          <a:avLst/>
        </a:prstGeom>
        <a:solidFill>
          <a:schemeClr val="tx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0" i="0" kern="1200" dirty="0">
              <a:latin typeface="Helvetica Neue Thin" panose="020B0403020202020204" pitchFamily="34" charset="0"/>
              <a:ea typeface="Helvetica Neue Thin" panose="020B0403020202020204" pitchFamily="34" charset="0"/>
              <a:cs typeface="Helvetica Neue" panose="02000503000000020004" pitchFamily="2" charset="0"/>
            </a:rPr>
            <a:t>Social Support</a:t>
          </a:r>
        </a:p>
      </dsp:txBody>
      <dsp:txXfrm>
        <a:off x="2474914" y="830929"/>
        <a:ext cx="2787306" cy="460908"/>
      </dsp:txXfrm>
    </dsp:sp>
    <dsp:sp modelId="{A207B41A-30F3-0E41-AE6F-4BAF4F5BBE5E}">
      <dsp:nvSpPr>
        <dsp:cNvPr id="0" name=""/>
        <dsp:cNvSpPr/>
      </dsp:nvSpPr>
      <dsp:spPr>
        <a:xfrm>
          <a:off x="5606241" y="95789"/>
          <a:ext cx="2888212" cy="510776"/>
        </a:xfrm>
        <a:prstGeom prst="roundRect">
          <a:avLst/>
        </a:prstGeom>
        <a:solidFill>
          <a:schemeClr val="tx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0" i="0" kern="1200" dirty="0">
              <a:latin typeface="Helvetica Neue Thin" panose="020B0403020202020204" pitchFamily="34" charset="0"/>
              <a:ea typeface="Helvetica Neue Thin" panose="020B0403020202020204" pitchFamily="34" charset="0"/>
            </a:rPr>
            <a:t>Blina Awareness</a:t>
          </a:r>
        </a:p>
      </dsp:txBody>
      <dsp:txXfrm>
        <a:off x="5631175" y="120723"/>
        <a:ext cx="2838344" cy="460908"/>
      </dsp:txXfrm>
    </dsp:sp>
    <dsp:sp modelId="{E7C82829-EA5C-1447-A228-42F46A4C3898}">
      <dsp:nvSpPr>
        <dsp:cNvPr id="0" name=""/>
        <dsp:cNvSpPr/>
      </dsp:nvSpPr>
      <dsp:spPr>
        <a:xfrm>
          <a:off x="5606241" y="805995"/>
          <a:ext cx="2888212" cy="510776"/>
        </a:xfrm>
        <a:prstGeom prst="roundRect">
          <a:avLst/>
        </a:prstGeom>
        <a:solidFill>
          <a:schemeClr val="tx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0" i="0" kern="1200" dirty="0">
              <a:latin typeface="Helvetica Neue Thin" panose="020B0403020202020204" pitchFamily="34" charset="0"/>
              <a:ea typeface="Helvetica Neue Thin" panose="020B0403020202020204" pitchFamily="34" charset="0"/>
            </a:rPr>
            <a:t>Peer Support</a:t>
          </a:r>
        </a:p>
      </dsp:txBody>
      <dsp:txXfrm>
        <a:off x="5631175" y="830929"/>
        <a:ext cx="2838344" cy="460908"/>
      </dsp:txXfrm>
    </dsp:sp>
    <dsp:sp modelId="{9595CDBE-A3D0-9242-802E-29FB0C3F1B74}">
      <dsp:nvSpPr>
        <dsp:cNvPr id="0" name=""/>
        <dsp:cNvSpPr/>
      </dsp:nvSpPr>
      <dsp:spPr>
        <a:xfrm>
          <a:off x="5606241" y="1516201"/>
          <a:ext cx="2888212" cy="510776"/>
        </a:xfrm>
        <a:prstGeom prst="roundRect">
          <a:avLst/>
        </a:prstGeom>
        <a:solidFill>
          <a:schemeClr val="tx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0" i="0" kern="1200" dirty="0">
              <a:latin typeface="Helvetica Neue Thin" panose="020B0403020202020204" pitchFamily="34" charset="0"/>
              <a:ea typeface="Helvetica Neue Thin" panose="020B0403020202020204" pitchFamily="34" charset="0"/>
            </a:rPr>
            <a:t>Familial Support</a:t>
          </a:r>
        </a:p>
      </dsp:txBody>
      <dsp:txXfrm>
        <a:off x="5631175" y="1541135"/>
        <a:ext cx="2838344" cy="460908"/>
      </dsp:txXfrm>
    </dsp:sp>
    <dsp:sp modelId="{41A469BF-C95E-794B-9FB9-B41FBE8E4720}">
      <dsp:nvSpPr>
        <dsp:cNvPr id="0" name=""/>
        <dsp:cNvSpPr/>
      </dsp:nvSpPr>
      <dsp:spPr>
        <a:xfrm>
          <a:off x="2449980" y="3291716"/>
          <a:ext cx="2837174" cy="510776"/>
        </a:xfrm>
        <a:prstGeom prst="roundRect">
          <a:avLst/>
        </a:prstGeom>
        <a:solidFill>
          <a:schemeClr val="bg2">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0" i="0" kern="1200" dirty="0">
              <a:latin typeface="Helvetica Neue Thin" panose="020B0403020202020204" pitchFamily="34" charset="0"/>
              <a:ea typeface="Helvetica Neue Thin" panose="020B0403020202020204" pitchFamily="34" charset="0"/>
              <a:cs typeface="Helvetica Neue" panose="02000503000000020004" pitchFamily="2" charset="0"/>
            </a:rPr>
            <a:t>A Mixed Bag</a:t>
          </a:r>
        </a:p>
      </dsp:txBody>
      <dsp:txXfrm>
        <a:off x="2474914" y="3316650"/>
        <a:ext cx="2787306" cy="460908"/>
      </dsp:txXfrm>
    </dsp:sp>
    <dsp:sp modelId="{9AA38672-61D2-7D44-9E61-BB9F7252D747}">
      <dsp:nvSpPr>
        <dsp:cNvPr id="0" name=""/>
        <dsp:cNvSpPr/>
      </dsp:nvSpPr>
      <dsp:spPr>
        <a:xfrm>
          <a:off x="5606241" y="2226407"/>
          <a:ext cx="2888212" cy="510776"/>
        </a:xfrm>
        <a:prstGeom prst="roundRect">
          <a:avLst/>
        </a:prstGeom>
        <a:solidFill>
          <a:schemeClr val="bg2">
            <a:lumMod val="9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0" i="0" kern="1200" dirty="0">
              <a:latin typeface="Helvetica Neue Thin" panose="020B0403020202020204" pitchFamily="34" charset="0"/>
              <a:ea typeface="Helvetica Neue Thin" panose="020B0403020202020204" pitchFamily="34" charset="0"/>
            </a:rPr>
            <a:t>Positives</a:t>
          </a:r>
        </a:p>
      </dsp:txBody>
      <dsp:txXfrm>
        <a:off x="5631175" y="2251341"/>
        <a:ext cx="2838344" cy="460908"/>
      </dsp:txXfrm>
    </dsp:sp>
    <dsp:sp modelId="{C5650924-5237-9F4B-A056-B152DD86C4E4}">
      <dsp:nvSpPr>
        <dsp:cNvPr id="0" name=""/>
        <dsp:cNvSpPr/>
      </dsp:nvSpPr>
      <dsp:spPr>
        <a:xfrm>
          <a:off x="8813539" y="1871304"/>
          <a:ext cx="6161418" cy="510776"/>
        </a:xfrm>
        <a:prstGeom prst="roundRect">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0" i="0" kern="1200" dirty="0">
              <a:latin typeface="Helvetica Neue Thin" panose="020B0403020202020204" pitchFamily="34" charset="0"/>
              <a:ea typeface="Helvetica Neue Thin" panose="020B0403020202020204" pitchFamily="34" charset="0"/>
            </a:rPr>
            <a:t>Coping with Humor</a:t>
          </a:r>
        </a:p>
      </dsp:txBody>
      <dsp:txXfrm>
        <a:off x="8838473" y="1896238"/>
        <a:ext cx="6111550" cy="460908"/>
      </dsp:txXfrm>
    </dsp:sp>
    <dsp:sp modelId="{7054145B-F2CB-1942-8CD0-3CCAC809ECD8}">
      <dsp:nvSpPr>
        <dsp:cNvPr id="0" name=""/>
        <dsp:cNvSpPr/>
      </dsp:nvSpPr>
      <dsp:spPr>
        <a:xfrm>
          <a:off x="8813539" y="2581510"/>
          <a:ext cx="6161418" cy="510776"/>
        </a:xfrm>
        <a:prstGeom prst="roundRect">
          <a:avLst/>
        </a:prstGeom>
        <a:solidFill>
          <a:schemeClr val="accent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0" i="0" kern="1200" dirty="0">
              <a:latin typeface="Helvetica Neue Thin" panose="020B0403020202020204" pitchFamily="34" charset="0"/>
              <a:ea typeface="Helvetica Neue Thin" panose="020B0403020202020204" pitchFamily="34" charset="0"/>
            </a:rPr>
            <a:t>Positive Reframing</a:t>
          </a:r>
        </a:p>
      </dsp:txBody>
      <dsp:txXfrm>
        <a:off x="8838473" y="2606444"/>
        <a:ext cx="6111550" cy="460908"/>
      </dsp:txXfrm>
    </dsp:sp>
    <dsp:sp modelId="{A26ADA74-958C-DE42-B9E9-4CAA6CCDCD80}">
      <dsp:nvSpPr>
        <dsp:cNvPr id="0" name=""/>
        <dsp:cNvSpPr/>
      </dsp:nvSpPr>
      <dsp:spPr>
        <a:xfrm>
          <a:off x="5606241" y="4357024"/>
          <a:ext cx="2888212" cy="510776"/>
        </a:xfrm>
        <a:prstGeom prst="roundRect">
          <a:avLst/>
        </a:prstGeom>
        <a:solidFill>
          <a:schemeClr val="bg2">
            <a:lumMod val="9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0" i="0" kern="1200" dirty="0">
              <a:latin typeface="Helvetica Neue Thin" panose="020B0403020202020204" pitchFamily="34" charset="0"/>
              <a:ea typeface="Helvetica Neue Thin" panose="020B0403020202020204" pitchFamily="34" charset="0"/>
            </a:rPr>
            <a:t>Negatives</a:t>
          </a:r>
        </a:p>
      </dsp:txBody>
      <dsp:txXfrm>
        <a:off x="5631175" y="4381958"/>
        <a:ext cx="2838344" cy="460908"/>
      </dsp:txXfrm>
    </dsp:sp>
    <dsp:sp modelId="{1231C634-EF1B-BD4A-8A01-B976A217C16A}">
      <dsp:nvSpPr>
        <dsp:cNvPr id="0" name=""/>
        <dsp:cNvSpPr/>
      </dsp:nvSpPr>
      <dsp:spPr>
        <a:xfrm>
          <a:off x="8813539" y="3291716"/>
          <a:ext cx="6161418" cy="510776"/>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0" i="0" kern="1200" dirty="0">
              <a:latin typeface="Helvetica Neue Thin" panose="020B0403020202020204" pitchFamily="34" charset="0"/>
              <a:ea typeface="Helvetica Neue Thin" panose="020B0403020202020204" pitchFamily="34" charset="0"/>
            </a:rPr>
            <a:t>Side Effects</a:t>
          </a:r>
        </a:p>
      </dsp:txBody>
      <dsp:txXfrm>
        <a:off x="8838473" y="3316650"/>
        <a:ext cx="6111550" cy="460908"/>
      </dsp:txXfrm>
    </dsp:sp>
    <dsp:sp modelId="{BD61F198-66EB-3949-A053-F5E72C69DC7A}">
      <dsp:nvSpPr>
        <dsp:cNvPr id="0" name=""/>
        <dsp:cNvSpPr/>
      </dsp:nvSpPr>
      <dsp:spPr>
        <a:xfrm>
          <a:off x="8813539" y="4001921"/>
          <a:ext cx="6161418" cy="510776"/>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0" i="0" kern="1200" dirty="0">
              <a:latin typeface="Helvetica Neue Thin" panose="020B0403020202020204" pitchFamily="34" charset="0"/>
              <a:ea typeface="Helvetica Neue Thin" panose="020B0403020202020204" pitchFamily="34" charset="0"/>
            </a:rPr>
            <a:t>Device Concerns</a:t>
          </a:r>
        </a:p>
      </dsp:txBody>
      <dsp:txXfrm>
        <a:off x="8838473" y="4026855"/>
        <a:ext cx="6111550" cy="460908"/>
      </dsp:txXfrm>
    </dsp:sp>
    <dsp:sp modelId="{EFE457C9-C556-3F44-B545-A833BCA3C307}">
      <dsp:nvSpPr>
        <dsp:cNvPr id="0" name=""/>
        <dsp:cNvSpPr/>
      </dsp:nvSpPr>
      <dsp:spPr>
        <a:xfrm>
          <a:off x="8813539" y="4712127"/>
          <a:ext cx="6161418" cy="510776"/>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0" i="0" kern="1200" dirty="0">
              <a:latin typeface="Helvetica Neue Thin" panose="020B0403020202020204" pitchFamily="34" charset="0"/>
              <a:ea typeface="Helvetica Neue Thin" panose="020B0403020202020204" pitchFamily="34" charset="0"/>
            </a:rPr>
            <a:t>Disappointment in Blina Equipment</a:t>
          </a:r>
        </a:p>
      </dsp:txBody>
      <dsp:txXfrm>
        <a:off x="8838473" y="4737061"/>
        <a:ext cx="6111550" cy="460908"/>
      </dsp:txXfrm>
    </dsp:sp>
    <dsp:sp modelId="{6B580348-CB42-4B48-AE01-4F06FEF86303}">
      <dsp:nvSpPr>
        <dsp:cNvPr id="0" name=""/>
        <dsp:cNvSpPr/>
      </dsp:nvSpPr>
      <dsp:spPr>
        <a:xfrm>
          <a:off x="8813539" y="5422333"/>
          <a:ext cx="6161418" cy="510776"/>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0" i="0" kern="1200" dirty="0">
              <a:latin typeface="Helvetica Neue Thin" panose="020B0403020202020204" pitchFamily="34" charset="0"/>
              <a:ea typeface="Helvetica Neue Thin" panose="020B0403020202020204" pitchFamily="34" charset="0"/>
            </a:rPr>
            <a:t>Disruption of Normalcy</a:t>
          </a:r>
        </a:p>
      </dsp:txBody>
      <dsp:txXfrm>
        <a:off x="8838473" y="5447267"/>
        <a:ext cx="6111550" cy="460908"/>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defTabSz="2577102"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4021294" y="0"/>
            <a:ext cx="3076363" cy="470895"/>
          </a:xfrm>
          <a:prstGeom prst="rect">
            <a:avLst/>
          </a:prstGeom>
        </p:spPr>
        <p:txBody>
          <a:bodyPr vert="horz" lIns="94192" tIns="47096" rIns="94192" bIns="47096" rtlCol="0"/>
          <a:lstStyle>
            <a:lvl1pPr algn="r" defTabSz="2577102" eaLnBrk="1" fontAlgn="auto" hangingPunct="1">
              <a:spcBef>
                <a:spcPts val="0"/>
              </a:spcBef>
              <a:spcAft>
                <a:spcPts val="0"/>
              </a:spcAft>
              <a:defRPr sz="1200" smtClean="0">
                <a:latin typeface="+mn-lt"/>
              </a:defRPr>
            </a:lvl1pPr>
          </a:lstStyle>
          <a:p>
            <a:pPr>
              <a:defRPr/>
            </a:pPr>
            <a:fld id="{DE786A1E-6656-2D4E-9717-9EBEC4590F90}" type="datetimeFigureOut">
              <a:rPr lang="en-US"/>
              <a:pPr>
                <a:defRPr/>
              </a:pPr>
              <a:t>7/21/2026</a:t>
            </a:fld>
            <a:endParaRPr lang="en-US"/>
          </a:p>
        </p:txBody>
      </p:sp>
      <p:sp>
        <p:nvSpPr>
          <p:cNvPr id="4" name="Footer Placeholder 3"/>
          <p:cNvSpPr>
            <a:spLocks noGrp="1"/>
          </p:cNvSpPr>
          <p:nvPr>
            <p:ph type="ftr" sz="quarter" idx="2"/>
          </p:nvPr>
        </p:nvSpPr>
        <p:spPr>
          <a:xfrm>
            <a:off x="0" y="8914407"/>
            <a:ext cx="3076363" cy="470894"/>
          </a:xfrm>
          <a:prstGeom prst="rect">
            <a:avLst/>
          </a:prstGeom>
        </p:spPr>
        <p:txBody>
          <a:bodyPr vert="horz" lIns="94192" tIns="47096" rIns="94192" bIns="47096" rtlCol="0" anchor="b"/>
          <a:lstStyle>
            <a:lvl1pPr algn="l" defTabSz="2577102"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4021294" y="8914407"/>
            <a:ext cx="3076363" cy="470894"/>
          </a:xfrm>
          <a:prstGeom prst="rect">
            <a:avLst/>
          </a:prstGeom>
        </p:spPr>
        <p:txBody>
          <a:bodyPr vert="horz" lIns="94192" tIns="47096" rIns="94192" bIns="47096" rtlCol="0" anchor="b"/>
          <a:lstStyle>
            <a:lvl1pPr algn="r" defTabSz="2577102" eaLnBrk="1" fontAlgn="auto" hangingPunct="1">
              <a:spcBef>
                <a:spcPts val="0"/>
              </a:spcBef>
              <a:spcAft>
                <a:spcPts val="0"/>
              </a:spcAft>
              <a:defRPr sz="1200" smtClean="0">
                <a:latin typeface="+mn-lt"/>
              </a:defRPr>
            </a:lvl1pPr>
          </a:lstStyle>
          <a:p>
            <a:pPr>
              <a:defRPr/>
            </a:pPr>
            <a:fld id="{7B133616-E159-7847-8913-DACF1CE3A19C}"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defTabSz="2577102"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defTabSz="2577102" eaLnBrk="1" fontAlgn="auto" hangingPunct="1">
              <a:spcBef>
                <a:spcPts val="0"/>
              </a:spcBef>
              <a:spcAft>
                <a:spcPts val="0"/>
              </a:spcAft>
              <a:defRPr sz="1200" smtClean="0">
                <a:latin typeface="+mn-lt"/>
              </a:defRPr>
            </a:lvl1pPr>
          </a:lstStyle>
          <a:p>
            <a:pPr>
              <a:defRPr/>
            </a:pPr>
            <a:fld id="{4464141B-3216-8241-96C2-531F92E621F5}" type="datetimeFigureOut">
              <a:rPr lang="en-US"/>
              <a:pPr>
                <a:defRPr/>
              </a:pPr>
              <a:t>7/21/2026</a:t>
            </a:fld>
            <a:endParaRPr lang="en-US"/>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pPr lvl="0"/>
            <a:endParaRPr lang="en-US" noProof="0"/>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defTabSz="2577102"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defTabSz="2577102" eaLnBrk="1" fontAlgn="auto" hangingPunct="1">
              <a:spcBef>
                <a:spcPts val="0"/>
              </a:spcBef>
              <a:spcAft>
                <a:spcPts val="0"/>
              </a:spcAft>
              <a:defRPr sz="1200" smtClean="0">
                <a:latin typeface="+mn-lt"/>
              </a:defRPr>
            </a:lvl1pPr>
          </a:lstStyle>
          <a:p>
            <a:pPr>
              <a:defRPr/>
            </a:pPr>
            <a:fld id="{87850314-7A90-AC49-89B3-A8C884DCBFE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2500313" rtl="0" fontAlgn="base">
      <a:spcBef>
        <a:spcPct val="30000"/>
      </a:spcBef>
      <a:spcAft>
        <a:spcPct val="0"/>
      </a:spcAft>
      <a:defRPr sz="3200" kern="1200">
        <a:solidFill>
          <a:schemeClr val="tx1"/>
        </a:solidFill>
        <a:latin typeface="+mn-lt"/>
        <a:ea typeface="+mn-ea"/>
        <a:cs typeface="+mn-cs"/>
      </a:defRPr>
    </a:lvl1pPr>
    <a:lvl2pPr marL="1249363" algn="l" defTabSz="2500313" rtl="0" fontAlgn="base">
      <a:spcBef>
        <a:spcPct val="30000"/>
      </a:spcBef>
      <a:spcAft>
        <a:spcPct val="0"/>
      </a:spcAft>
      <a:defRPr sz="3200" kern="1200">
        <a:solidFill>
          <a:schemeClr val="tx1"/>
        </a:solidFill>
        <a:latin typeface="+mn-lt"/>
        <a:ea typeface="+mn-ea"/>
        <a:cs typeface="+mn-cs"/>
      </a:defRPr>
    </a:lvl2pPr>
    <a:lvl3pPr marL="2500313" algn="l" defTabSz="2500313" rtl="0" fontAlgn="base">
      <a:spcBef>
        <a:spcPct val="30000"/>
      </a:spcBef>
      <a:spcAft>
        <a:spcPct val="0"/>
      </a:spcAft>
      <a:defRPr sz="3200" kern="1200">
        <a:solidFill>
          <a:schemeClr val="tx1"/>
        </a:solidFill>
        <a:latin typeface="+mn-lt"/>
        <a:ea typeface="+mn-ea"/>
        <a:cs typeface="+mn-cs"/>
      </a:defRPr>
    </a:lvl3pPr>
    <a:lvl4pPr marL="3751263" algn="l" defTabSz="2500313" rtl="0" fontAlgn="base">
      <a:spcBef>
        <a:spcPct val="30000"/>
      </a:spcBef>
      <a:spcAft>
        <a:spcPct val="0"/>
      </a:spcAft>
      <a:defRPr sz="3200" kern="1200">
        <a:solidFill>
          <a:schemeClr val="tx1"/>
        </a:solidFill>
        <a:latin typeface="+mn-lt"/>
        <a:ea typeface="+mn-ea"/>
        <a:cs typeface="+mn-cs"/>
      </a:defRPr>
    </a:lvl4pPr>
    <a:lvl5pPr marL="5002213" algn="l" defTabSz="2500313" rtl="0" fontAlgn="base">
      <a:spcBef>
        <a:spcPct val="30000"/>
      </a:spcBef>
      <a:spcAft>
        <a:spcPct val="0"/>
      </a:spcAft>
      <a:defRPr sz="3200" kern="1200">
        <a:solidFill>
          <a:schemeClr val="tx1"/>
        </a:solidFill>
        <a:latin typeface="+mn-lt"/>
        <a:ea typeface="+mn-ea"/>
        <a:cs typeface="+mn-cs"/>
      </a:defRPr>
    </a:lvl5pPr>
    <a:lvl6pPr marL="6254496" algn="l" defTabSz="2501798" rtl="0" eaLnBrk="1" latinLnBrk="0" hangingPunct="1">
      <a:defRPr sz="3283" kern="1200">
        <a:solidFill>
          <a:schemeClr val="tx1"/>
        </a:solidFill>
        <a:latin typeface="+mn-lt"/>
        <a:ea typeface="+mn-ea"/>
        <a:cs typeface="+mn-cs"/>
      </a:defRPr>
    </a:lvl6pPr>
    <a:lvl7pPr marL="7505395" algn="l" defTabSz="2501798" rtl="0" eaLnBrk="1" latinLnBrk="0" hangingPunct="1">
      <a:defRPr sz="3283" kern="1200">
        <a:solidFill>
          <a:schemeClr val="tx1"/>
        </a:solidFill>
        <a:latin typeface="+mn-lt"/>
        <a:ea typeface="+mn-ea"/>
        <a:cs typeface="+mn-cs"/>
      </a:defRPr>
    </a:lvl7pPr>
    <a:lvl8pPr marL="8756294" algn="l" defTabSz="2501798" rtl="0" eaLnBrk="1" latinLnBrk="0" hangingPunct="1">
      <a:defRPr sz="3283" kern="1200">
        <a:solidFill>
          <a:schemeClr val="tx1"/>
        </a:solidFill>
        <a:latin typeface="+mn-lt"/>
        <a:ea typeface="+mn-ea"/>
        <a:cs typeface="+mn-cs"/>
      </a:defRPr>
    </a:lvl8pPr>
    <a:lvl9pPr marL="10007194" algn="l" defTabSz="2501798" rtl="0" eaLnBrk="1" latinLnBrk="0" hangingPunct="1">
      <a:defRPr sz="328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p:cNvSpPr>
            <a:spLocks noGrp="1" noRot="1" noChangeAspect="1" noTextEdit="1"/>
          </p:cNvSpPr>
          <p:nvPr>
            <p:ph type="sldImg"/>
          </p:nvPr>
        </p:nvSpPr>
        <p:spPr bwMode="auto">
          <a:xfrm>
            <a:off x="735013" y="1173163"/>
            <a:ext cx="5629275" cy="31670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txBody>
          <a:bodyPr/>
          <a:lstStyle/>
          <a:p>
            <a:endParaRPr lang="en-US"/>
          </a:p>
        </p:txBody>
      </p:sp>
      <p:sp>
        <p:nvSpPr>
          <p:cNvPr id="3" name="Notes Placeholder 2"/>
          <p:cNvSpPr>
            <a:spLocks noGrp="1"/>
          </p:cNvSpPr>
          <p:nvPr>
            <p:ph type="body" idx="1"/>
          </p:nvPr>
        </p:nvSpPr>
        <p:spPr/>
        <p:txBody>
          <a:bodyPr/>
          <a:lstStyle/>
          <a:p>
            <a:pPr defTabSz="2577102" fontAlgn="auto">
              <a:spcBef>
                <a:spcPts val="0"/>
              </a:spcBef>
              <a:spcAft>
                <a:spcPts val="0"/>
              </a:spcAft>
              <a:defRPr/>
            </a:pPr>
            <a:r>
              <a:rPr lang="en-US" sz="3400" dirty="0"/>
              <a:t>4x3 aspect ratio poster File size is 28” w x 21” h</a:t>
            </a:r>
          </a:p>
        </p:txBody>
      </p:sp>
      <p:sp>
        <p:nvSpPr>
          <p:cNvPr id="51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5000">
                <a:solidFill>
                  <a:schemeClr val="tx1"/>
                </a:solidFill>
                <a:latin typeface="Calibri" charset="0"/>
              </a:defRPr>
            </a:lvl1pPr>
            <a:lvl2pPr marL="765313" indent="-294351">
              <a:defRPr sz="5000">
                <a:solidFill>
                  <a:schemeClr val="tx1"/>
                </a:solidFill>
                <a:latin typeface="Calibri" charset="0"/>
              </a:defRPr>
            </a:lvl2pPr>
            <a:lvl3pPr marL="1177404" indent="-235481">
              <a:defRPr sz="5000">
                <a:solidFill>
                  <a:schemeClr val="tx1"/>
                </a:solidFill>
                <a:latin typeface="Calibri" charset="0"/>
              </a:defRPr>
            </a:lvl3pPr>
            <a:lvl4pPr marL="1648366" indent="-235481">
              <a:defRPr sz="5000">
                <a:solidFill>
                  <a:schemeClr val="tx1"/>
                </a:solidFill>
                <a:latin typeface="Calibri" charset="0"/>
              </a:defRPr>
            </a:lvl4pPr>
            <a:lvl5pPr marL="2119328" indent="-235481">
              <a:defRPr sz="5000">
                <a:solidFill>
                  <a:schemeClr val="tx1"/>
                </a:solidFill>
                <a:latin typeface="Calibri" charset="0"/>
              </a:defRPr>
            </a:lvl5pPr>
            <a:lvl6pPr marL="2590289" indent="-235481" defTabSz="2575572" fontAlgn="base">
              <a:spcBef>
                <a:spcPct val="0"/>
              </a:spcBef>
              <a:spcAft>
                <a:spcPct val="0"/>
              </a:spcAft>
              <a:defRPr sz="5000">
                <a:solidFill>
                  <a:schemeClr val="tx1"/>
                </a:solidFill>
                <a:latin typeface="Calibri" charset="0"/>
              </a:defRPr>
            </a:lvl6pPr>
            <a:lvl7pPr marL="3061251" indent="-235481" defTabSz="2575572" fontAlgn="base">
              <a:spcBef>
                <a:spcPct val="0"/>
              </a:spcBef>
              <a:spcAft>
                <a:spcPct val="0"/>
              </a:spcAft>
              <a:defRPr sz="5000">
                <a:solidFill>
                  <a:schemeClr val="tx1"/>
                </a:solidFill>
                <a:latin typeface="Calibri" charset="0"/>
              </a:defRPr>
            </a:lvl7pPr>
            <a:lvl8pPr marL="3532213" indent="-235481" defTabSz="2575572" fontAlgn="base">
              <a:spcBef>
                <a:spcPct val="0"/>
              </a:spcBef>
              <a:spcAft>
                <a:spcPct val="0"/>
              </a:spcAft>
              <a:defRPr sz="5000">
                <a:solidFill>
                  <a:schemeClr val="tx1"/>
                </a:solidFill>
                <a:latin typeface="Calibri" charset="0"/>
              </a:defRPr>
            </a:lvl8pPr>
            <a:lvl9pPr marL="4003175" indent="-235481" defTabSz="2575572" fontAlgn="base">
              <a:spcBef>
                <a:spcPct val="0"/>
              </a:spcBef>
              <a:spcAft>
                <a:spcPct val="0"/>
              </a:spcAft>
              <a:defRPr sz="5000">
                <a:solidFill>
                  <a:schemeClr val="tx1"/>
                </a:solidFill>
                <a:latin typeface="Calibri" charset="0"/>
              </a:defRPr>
            </a:lvl9pPr>
          </a:lstStyle>
          <a:p>
            <a:pPr defTabSz="2575572" fontAlgn="base">
              <a:spcBef>
                <a:spcPct val="0"/>
              </a:spcBef>
              <a:spcAft>
                <a:spcPct val="0"/>
              </a:spcAft>
            </a:pPr>
            <a:fld id="{3F7B3803-F6DE-0E4B-A32B-1E63E0707F5B}" type="slidenum">
              <a:rPr lang="en-US" altLang="x-none" sz="1200"/>
              <a:pPr defTabSz="2575572" fontAlgn="base">
                <a:spcBef>
                  <a:spcPct val="0"/>
                </a:spcBef>
                <a:spcAft>
                  <a:spcPct val="0"/>
                </a:spcAft>
              </a:pPr>
              <a:t>1</a:t>
            </a:fld>
            <a:endParaRPr lang="en-US" altLang="x-non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982589" y="452338"/>
            <a:ext cx="28207624" cy="1017318"/>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20440043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7891134"/>
            <a:ext cx="34137600" cy="1311275"/>
          </a:xfrm>
          <a:prstGeom prst="rect">
            <a:avLst/>
          </a:prstGeom>
          <a:solidFill>
            <a:srgbClr val="7BAFD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4900"/>
          </a:p>
        </p:txBody>
      </p:sp>
      <p:sp>
        <p:nvSpPr>
          <p:cNvPr id="9" name="Rectangle 8"/>
          <p:cNvSpPr/>
          <p:nvPr/>
        </p:nvSpPr>
        <p:spPr>
          <a:xfrm flipV="1">
            <a:off x="0" y="17835572"/>
            <a:ext cx="34137600" cy="84137"/>
          </a:xfrm>
          <a:prstGeom prst="rect">
            <a:avLst/>
          </a:prstGeom>
          <a:solidFill>
            <a:srgbClr val="00315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4900"/>
          </a:p>
        </p:txBody>
      </p:sp>
      <p:sp>
        <p:nvSpPr>
          <p:cNvPr id="5" name="Rectangle 4"/>
          <p:cNvSpPr/>
          <p:nvPr userDrawn="1"/>
        </p:nvSpPr>
        <p:spPr>
          <a:xfrm>
            <a:off x="0" y="0"/>
            <a:ext cx="34137600" cy="1868488"/>
          </a:xfrm>
          <a:prstGeom prst="rect">
            <a:avLst/>
          </a:prstGeom>
          <a:solidFill>
            <a:srgbClr val="7BAFD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501672" eaLnBrk="1" fontAlgn="auto" hangingPunct="1">
              <a:spcBef>
                <a:spcPts val="0"/>
              </a:spcBef>
              <a:spcAft>
                <a:spcPts val="0"/>
              </a:spcAft>
              <a:defRPr/>
            </a:pPr>
            <a:endParaRPr lang="en-US" sz="4926"/>
          </a:p>
        </p:txBody>
      </p:sp>
      <p:pic>
        <p:nvPicPr>
          <p:cNvPr id="1029" name="Picture 5"/>
          <p:cNvPicPr>
            <a:picLocks/>
          </p:cNvPicPr>
          <p:nvPr userDrawn="1"/>
        </p:nvPicPr>
        <p:blipFill>
          <a:blip r:embed="rId3">
            <a:extLst>
              <a:ext uri="{28A0092B-C50C-407E-A947-70E740481C1C}">
                <a14:useLocalDpi xmlns:a14="http://schemas.microsoft.com/office/drawing/2010/main" val="0"/>
              </a:ext>
            </a:extLst>
          </a:blip>
          <a:srcRect t="-3383" b="-2"/>
          <a:stretch>
            <a:fillRect/>
          </a:stretch>
        </p:blipFill>
        <p:spPr bwMode="auto">
          <a:xfrm>
            <a:off x="1322920" y="149225"/>
            <a:ext cx="2175933"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TextBox 15"/>
          <p:cNvSpPr txBox="1">
            <a:spLocks noChangeArrowheads="1"/>
          </p:cNvSpPr>
          <p:nvPr/>
        </p:nvSpPr>
        <p:spPr bwMode="auto">
          <a:xfrm>
            <a:off x="1322917" y="18307052"/>
            <a:ext cx="1534794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900">
                <a:solidFill>
                  <a:schemeClr val="tx1"/>
                </a:solidFill>
                <a:latin typeface="Calibri" charset="0"/>
              </a:defRPr>
            </a:lvl1pPr>
            <a:lvl2pPr marL="742950" indent="-285750">
              <a:defRPr sz="4900">
                <a:solidFill>
                  <a:schemeClr val="tx1"/>
                </a:solidFill>
                <a:latin typeface="Calibri" charset="0"/>
              </a:defRPr>
            </a:lvl2pPr>
            <a:lvl3pPr marL="1143000" indent="-228600">
              <a:defRPr sz="4900">
                <a:solidFill>
                  <a:schemeClr val="tx1"/>
                </a:solidFill>
                <a:latin typeface="Calibri" charset="0"/>
              </a:defRPr>
            </a:lvl3pPr>
            <a:lvl4pPr marL="1600200" indent="-228600">
              <a:defRPr sz="4900">
                <a:solidFill>
                  <a:schemeClr val="tx1"/>
                </a:solidFill>
                <a:latin typeface="Calibri" charset="0"/>
              </a:defRPr>
            </a:lvl4pPr>
            <a:lvl5pPr marL="2057400" indent="-228600">
              <a:defRPr sz="4900">
                <a:solidFill>
                  <a:schemeClr val="tx1"/>
                </a:solidFill>
                <a:latin typeface="Calibri" charset="0"/>
              </a:defRPr>
            </a:lvl5pPr>
            <a:lvl6pPr marL="2514600" indent="-228600" defTabSz="2500313" fontAlgn="base">
              <a:spcBef>
                <a:spcPct val="0"/>
              </a:spcBef>
              <a:spcAft>
                <a:spcPct val="0"/>
              </a:spcAft>
              <a:defRPr sz="4900">
                <a:solidFill>
                  <a:schemeClr val="tx1"/>
                </a:solidFill>
                <a:latin typeface="Calibri" charset="0"/>
              </a:defRPr>
            </a:lvl6pPr>
            <a:lvl7pPr marL="2971800" indent="-228600" defTabSz="2500313" fontAlgn="base">
              <a:spcBef>
                <a:spcPct val="0"/>
              </a:spcBef>
              <a:spcAft>
                <a:spcPct val="0"/>
              </a:spcAft>
              <a:defRPr sz="4900">
                <a:solidFill>
                  <a:schemeClr val="tx1"/>
                </a:solidFill>
                <a:latin typeface="Calibri" charset="0"/>
              </a:defRPr>
            </a:lvl7pPr>
            <a:lvl8pPr marL="3429000" indent="-228600" defTabSz="2500313" fontAlgn="base">
              <a:spcBef>
                <a:spcPct val="0"/>
              </a:spcBef>
              <a:spcAft>
                <a:spcPct val="0"/>
              </a:spcAft>
              <a:defRPr sz="4900">
                <a:solidFill>
                  <a:schemeClr val="tx1"/>
                </a:solidFill>
                <a:latin typeface="Calibri" charset="0"/>
              </a:defRPr>
            </a:lvl8pPr>
            <a:lvl9pPr marL="3886200" indent="-228600" defTabSz="2500313" fontAlgn="base">
              <a:spcBef>
                <a:spcPct val="0"/>
              </a:spcBef>
              <a:spcAft>
                <a:spcPct val="0"/>
              </a:spcAft>
              <a:defRPr sz="4900">
                <a:solidFill>
                  <a:schemeClr val="tx1"/>
                </a:solidFill>
                <a:latin typeface="Calibri" charset="0"/>
              </a:defRPr>
            </a:lvl9pPr>
          </a:lstStyle>
          <a:p>
            <a:pPr eaLnBrk="1" hangingPunct="1"/>
            <a:r>
              <a:rPr lang="en-US" altLang="x-none" sz="2400" dirty="0">
                <a:solidFill>
                  <a:schemeClr val="bg1"/>
                </a:solidFill>
                <a:latin typeface="Constantia" charset="0"/>
                <a:ea typeface="Constantia" charset="0"/>
                <a:cs typeface="Constantia" charset="0"/>
              </a:rPr>
              <a:t>THE UNIVERSITY </a:t>
            </a:r>
            <a:r>
              <a:rPr lang="en-US" altLang="x-none" sz="2300" i="1" dirty="0">
                <a:solidFill>
                  <a:schemeClr val="bg1"/>
                </a:solidFill>
                <a:latin typeface="Constantia" charset="0"/>
                <a:ea typeface="Constantia" charset="0"/>
                <a:cs typeface="Constantia" charset="0"/>
              </a:rPr>
              <a:t>of</a:t>
            </a:r>
            <a:r>
              <a:rPr lang="en-US" altLang="x-none" sz="3000" dirty="0">
                <a:solidFill>
                  <a:schemeClr val="bg1"/>
                </a:solidFill>
                <a:latin typeface="Constantia" charset="0"/>
                <a:ea typeface="Constantia" charset="0"/>
                <a:cs typeface="Constantia" charset="0"/>
              </a:rPr>
              <a:t> </a:t>
            </a:r>
            <a:r>
              <a:rPr lang="en-US" altLang="x-none" sz="2400" dirty="0">
                <a:solidFill>
                  <a:schemeClr val="bg1"/>
                </a:solidFill>
                <a:latin typeface="Constantia" charset="0"/>
                <a:ea typeface="Constantia" charset="0"/>
                <a:cs typeface="Constantia" charset="0"/>
              </a:rPr>
              <a:t>NORTH CAROLINA </a:t>
            </a:r>
            <a:r>
              <a:rPr lang="en-US" altLang="x-none" sz="2300" i="1" dirty="0">
                <a:solidFill>
                  <a:schemeClr val="bg1"/>
                </a:solidFill>
                <a:latin typeface="Constantia" charset="0"/>
                <a:ea typeface="Constantia" charset="0"/>
                <a:cs typeface="Constantia" charset="0"/>
              </a:rPr>
              <a:t>at</a:t>
            </a:r>
            <a:r>
              <a:rPr lang="en-US" altLang="x-none" sz="2400" dirty="0">
                <a:solidFill>
                  <a:schemeClr val="bg1"/>
                </a:solidFill>
                <a:latin typeface="Constantia" charset="0"/>
                <a:ea typeface="Constantia" charset="0"/>
                <a:cs typeface="Constantia" charset="0"/>
              </a:rPr>
              <a:t> CHAPEL HILL SCHOOL </a:t>
            </a:r>
            <a:r>
              <a:rPr lang="en-US" altLang="x-none" sz="2300" i="1" dirty="0">
                <a:solidFill>
                  <a:schemeClr val="bg1"/>
                </a:solidFill>
                <a:latin typeface="Constantia" charset="0"/>
                <a:ea typeface="Constantia" charset="0"/>
                <a:cs typeface="Constantia" charset="0"/>
              </a:rPr>
              <a:t>of</a:t>
            </a:r>
            <a:r>
              <a:rPr lang="en-US" altLang="x-none" sz="3000" dirty="0">
                <a:solidFill>
                  <a:schemeClr val="bg1"/>
                </a:solidFill>
                <a:latin typeface="Constantia" charset="0"/>
                <a:ea typeface="Constantia" charset="0"/>
                <a:cs typeface="Constantia" charset="0"/>
              </a:rPr>
              <a:t> </a:t>
            </a:r>
            <a:r>
              <a:rPr lang="en-US" altLang="x-none" sz="2400" dirty="0">
                <a:solidFill>
                  <a:schemeClr val="bg1"/>
                </a:solidFill>
                <a:latin typeface="Constantia" charset="0"/>
                <a:ea typeface="Constantia" charset="0"/>
                <a:cs typeface="Constantia" charset="0"/>
              </a:rPr>
              <a:t>NURSING</a:t>
            </a:r>
          </a:p>
        </p:txBody>
      </p:sp>
      <p:pic>
        <p:nvPicPr>
          <p:cNvPr id="3" name="Picture 2">
            <a:extLst>
              <a:ext uri="{FF2B5EF4-FFF2-40B4-BE49-F238E27FC236}">
                <a16:creationId xmlns:a16="http://schemas.microsoft.com/office/drawing/2014/main" id="{B53AF427-030B-344E-90D3-98AF7446A86F}"/>
              </a:ext>
            </a:extLst>
          </p:cNvPr>
          <p:cNvPicPr>
            <a:picLocks noChangeAspect="1"/>
          </p:cNvPicPr>
          <p:nvPr userDrawn="1"/>
        </p:nvPicPr>
        <p:blipFill>
          <a:blip r:embed="rId4"/>
          <a:stretch>
            <a:fillRect/>
          </a:stretch>
        </p:blipFill>
        <p:spPr>
          <a:xfrm>
            <a:off x="28739087" y="18279089"/>
            <a:ext cx="3954804" cy="535346"/>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Lst>
  <p:hf sldNum="0" hdr="0" ftr="0" dt="0"/>
  <p:txStyles>
    <p:titleStyle>
      <a:lvl1pPr algn="ctr" defTabSz="1439791" rtl="0" eaLnBrk="1" fontAlgn="base" hangingPunct="1">
        <a:lnSpc>
          <a:spcPct val="85000"/>
        </a:lnSpc>
        <a:spcBef>
          <a:spcPct val="0"/>
        </a:spcBef>
        <a:spcAft>
          <a:spcPct val="0"/>
        </a:spcAft>
        <a:defRPr sz="6000" kern="1200" spc="-78">
          <a:solidFill>
            <a:schemeClr val="bg1"/>
          </a:solidFill>
          <a:latin typeface="Open Sans" charset="0"/>
          <a:ea typeface="Open Sans" charset="0"/>
          <a:cs typeface="Open Sans" charset="0"/>
        </a:defRPr>
      </a:lvl1pPr>
      <a:lvl2pPr algn="ctr" defTabSz="1439791" rtl="0" eaLnBrk="1" fontAlgn="base" hangingPunct="1">
        <a:lnSpc>
          <a:spcPct val="85000"/>
        </a:lnSpc>
        <a:spcBef>
          <a:spcPct val="0"/>
        </a:spcBef>
        <a:spcAft>
          <a:spcPct val="0"/>
        </a:spcAft>
        <a:defRPr sz="6000">
          <a:solidFill>
            <a:schemeClr val="bg1"/>
          </a:solidFill>
          <a:latin typeface="Open Sans" charset="0"/>
          <a:ea typeface="Open Sans" charset="0"/>
          <a:cs typeface="Open Sans" charset="0"/>
        </a:defRPr>
      </a:lvl2pPr>
      <a:lvl3pPr algn="ctr" defTabSz="1439791" rtl="0" eaLnBrk="1" fontAlgn="base" hangingPunct="1">
        <a:lnSpc>
          <a:spcPct val="85000"/>
        </a:lnSpc>
        <a:spcBef>
          <a:spcPct val="0"/>
        </a:spcBef>
        <a:spcAft>
          <a:spcPct val="0"/>
        </a:spcAft>
        <a:defRPr sz="6000">
          <a:solidFill>
            <a:schemeClr val="bg1"/>
          </a:solidFill>
          <a:latin typeface="Open Sans" charset="0"/>
          <a:ea typeface="Open Sans" charset="0"/>
          <a:cs typeface="Open Sans" charset="0"/>
        </a:defRPr>
      </a:lvl3pPr>
      <a:lvl4pPr algn="ctr" defTabSz="1439791" rtl="0" eaLnBrk="1" fontAlgn="base" hangingPunct="1">
        <a:lnSpc>
          <a:spcPct val="85000"/>
        </a:lnSpc>
        <a:spcBef>
          <a:spcPct val="0"/>
        </a:spcBef>
        <a:spcAft>
          <a:spcPct val="0"/>
        </a:spcAft>
        <a:defRPr sz="6000">
          <a:solidFill>
            <a:schemeClr val="bg1"/>
          </a:solidFill>
          <a:latin typeface="Open Sans" charset="0"/>
          <a:ea typeface="Open Sans" charset="0"/>
          <a:cs typeface="Open Sans" charset="0"/>
        </a:defRPr>
      </a:lvl4pPr>
      <a:lvl5pPr algn="ctr" defTabSz="1439791" rtl="0" eaLnBrk="1" fontAlgn="base" hangingPunct="1">
        <a:lnSpc>
          <a:spcPct val="85000"/>
        </a:lnSpc>
        <a:spcBef>
          <a:spcPct val="0"/>
        </a:spcBef>
        <a:spcAft>
          <a:spcPct val="0"/>
        </a:spcAft>
        <a:defRPr sz="6000">
          <a:solidFill>
            <a:schemeClr val="bg1"/>
          </a:solidFill>
          <a:latin typeface="Open Sans" charset="0"/>
          <a:ea typeface="Open Sans" charset="0"/>
          <a:cs typeface="Open Sans" charset="0"/>
        </a:defRPr>
      </a:lvl5pPr>
      <a:lvl6pPr marL="457178" algn="ctr" defTabSz="1439791" rtl="0" eaLnBrk="1" fontAlgn="base" hangingPunct="1">
        <a:lnSpc>
          <a:spcPct val="85000"/>
        </a:lnSpc>
        <a:spcBef>
          <a:spcPct val="0"/>
        </a:spcBef>
        <a:spcAft>
          <a:spcPct val="0"/>
        </a:spcAft>
        <a:defRPr sz="6000">
          <a:solidFill>
            <a:schemeClr val="bg1"/>
          </a:solidFill>
          <a:latin typeface="Open Sans" charset="0"/>
          <a:ea typeface="Open Sans" charset="0"/>
          <a:cs typeface="Open Sans" charset="0"/>
        </a:defRPr>
      </a:lvl6pPr>
      <a:lvl7pPr marL="914355" algn="ctr" defTabSz="1439791" rtl="0" eaLnBrk="1" fontAlgn="base" hangingPunct="1">
        <a:lnSpc>
          <a:spcPct val="85000"/>
        </a:lnSpc>
        <a:spcBef>
          <a:spcPct val="0"/>
        </a:spcBef>
        <a:spcAft>
          <a:spcPct val="0"/>
        </a:spcAft>
        <a:defRPr sz="6000">
          <a:solidFill>
            <a:schemeClr val="bg1"/>
          </a:solidFill>
          <a:latin typeface="Open Sans" charset="0"/>
          <a:ea typeface="Open Sans" charset="0"/>
          <a:cs typeface="Open Sans" charset="0"/>
        </a:defRPr>
      </a:lvl7pPr>
      <a:lvl8pPr marL="1371532" algn="ctr" defTabSz="1439791" rtl="0" eaLnBrk="1" fontAlgn="base" hangingPunct="1">
        <a:lnSpc>
          <a:spcPct val="85000"/>
        </a:lnSpc>
        <a:spcBef>
          <a:spcPct val="0"/>
        </a:spcBef>
        <a:spcAft>
          <a:spcPct val="0"/>
        </a:spcAft>
        <a:defRPr sz="6000">
          <a:solidFill>
            <a:schemeClr val="bg1"/>
          </a:solidFill>
          <a:latin typeface="Open Sans" charset="0"/>
          <a:ea typeface="Open Sans" charset="0"/>
          <a:cs typeface="Open Sans" charset="0"/>
        </a:defRPr>
      </a:lvl8pPr>
      <a:lvl9pPr marL="1828709" algn="ctr" defTabSz="1439791" rtl="0" eaLnBrk="1" fontAlgn="base" hangingPunct="1">
        <a:lnSpc>
          <a:spcPct val="85000"/>
        </a:lnSpc>
        <a:spcBef>
          <a:spcPct val="0"/>
        </a:spcBef>
        <a:spcAft>
          <a:spcPct val="0"/>
        </a:spcAft>
        <a:defRPr sz="6000">
          <a:solidFill>
            <a:schemeClr val="bg1"/>
          </a:solidFill>
          <a:latin typeface="Open Sans" charset="0"/>
          <a:ea typeface="Open Sans" charset="0"/>
          <a:cs typeface="Open Sans" charset="0"/>
        </a:defRPr>
      </a:lvl9pPr>
    </p:titleStyle>
    <p:bodyStyle>
      <a:lvl1pPr marL="142868" indent="-142868" algn="l" defTabSz="1439791" rtl="0" eaLnBrk="1" fontAlgn="base" hangingPunct="1">
        <a:lnSpc>
          <a:spcPct val="90000"/>
        </a:lnSpc>
        <a:spcBef>
          <a:spcPts val="1888"/>
        </a:spcBef>
        <a:spcAft>
          <a:spcPts val="313"/>
        </a:spcAft>
        <a:buClr>
          <a:schemeClr val="accent1"/>
        </a:buClr>
        <a:buSzPct val="100000"/>
        <a:buFont typeface="Calibri" charset="0"/>
        <a:buChar char=" "/>
        <a:defRPr sz="6700" kern="1200">
          <a:solidFill>
            <a:srgbClr val="003150"/>
          </a:solidFill>
          <a:latin typeface="Open Sans" charset="0"/>
          <a:ea typeface="Open Sans" charset="0"/>
          <a:cs typeface="Open Sans" charset="0"/>
        </a:defRPr>
      </a:lvl1pPr>
      <a:lvl2pPr marL="604808" indent="-287324" algn="l" defTabSz="1439791" rtl="0" eaLnBrk="1" fontAlgn="base" hangingPunct="1">
        <a:lnSpc>
          <a:spcPct val="90000"/>
        </a:lnSpc>
        <a:spcBef>
          <a:spcPts val="313"/>
        </a:spcBef>
        <a:spcAft>
          <a:spcPts val="625"/>
        </a:spcAft>
        <a:buClr>
          <a:srgbClr val="5998C8"/>
        </a:buClr>
        <a:buFont typeface="Arial" charset="0"/>
        <a:buChar char="•"/>
        <a:defRPr sz="5800" kern="1200">
          <a:solidFill>
            <a:srgbClr val="003150"/>
          </a:solidFill>
          <a:latin typeface="Open Sans" charset="0"/>
          <a:ea typeface="Open Sans" charset="0"/>
          <a:cs typeface="Open Sans" charset="0"/>
        </a:defRPr>
      </a:lvl2pPr>
      <a:lvl3pPr marL="892131" indent="-287324" algn="l" defTabSz="1439791" rtl="0" eaLnBrk="1" fontAlgn="base" hangingPunct="1">
        <a:lnSpc>
          <a:spcPct val="90000"/>
        </a:lnSpc>
        <a:spcBef>
          <a:spcPts val="313"/>
        </a:spcBef>
        <a:spcAft>
          <a:spcPts val="625"/>
        </a:spcAft>
        <a:buClr>
          <a:srgbClr val="5998C8"/>
        </a:buClr>
        <a:buFont typeface="Arial" charset="0"/>
        <a:buChar char="•"/>
        <a:defRPr sz="4200" kern="1200">
          <a:solidFill>
            <a:srgbClr val="003150"/>
          </a:solidFill>
          <a:latin typeface="Open Sans" charset="0"/>
          <a:ea typeface="Open Sans" charset="0"/>
          <a:cs typeface="Open Sans" charset="0"/>
        </a:defRPr>
      </a:lvl3pPr>
      <a:lvl4pPr marL="1179455" indent="-287324" algn="l" defTabSz="1439791" rtl="0" eaLnBrk="1" fontAlgn="base" hangingPunct="1">
        <a:lnSpc>
          <a:spcPct val="90000"/>
        </a:lnSpc>
        <a:spcBef>
          <a:spcPts val="313"/>
        </a:spcBef>
        <a:spcAft>
          <a:spcPts val="625"/>
        </a:spcAft>
        <a:buClr>
          <a:srgbClr val="5998C8"/>
        </a:buClr>
        <a:buFont typeface="Arial" charset="0"/>
        <a:buChar char="•"/>
        <a:defRPr sz="4200" kern="1200">
          <a:solidFill>
            <a:srgbClr val="003150"/>
          </a:solidFill>
          <a:latin typeface="Open Sans" charset="0"/>
          <a:ea typeface="Open Sans" charset="0"/>
          <a:cs typeface="Open Sans" charset="0"/>
        </a:defRPr>
      </a:lvl4pPr>
      <a:lvl5pPr marL="1468364" indent="-287324" algn="l" defTabSz="1439791" rtl="0" eaLnBrk="1" fontAlgn="base" hangingPunct="1">
        <a:lnSpc>
          <a:spcPct val="90000"/>
        </a:lnSpc>
        <a:spcBef>
          <a:spcPts val="313"/>
        </a:spcBef>
        <a:spcAft>
          <a:spcPts val="625"/>
        </a:spcAft>
        <a:buClr>
          <a:srgbClr val="5998C8"/>
        </a:buClr>
        <a:buFont typeface="Arial" charset="0"/>
        <a:buChar char="•"/>
        <a:defRPr sz="4200" kern="1200">
          <a:solidFill>
            <a:srgbClr val="003150"/>
          </a:solidFill>
          <a:latin typeface="Open Sans" charset="0"/>
          <a:ea typeface="Open Sans" charset="0"/>
          <a:cs typeface="Open Sans" charset="0"/>
        </a:defRPr>
      </a:lvl5pPr>
      <a:lvl6pPr marL="1732399" indent="-360027" algn="l" defTabSz="1440097" rtl="0" eaLnBrk="1" latinLnBrk="0" hangingPunct="1">
        <a:lnSpc>
          <a:spcPct val="90000"/>
        </a:lnSpc>
        <a:spcBef>
          <a:spcPts val="316"/>
        </a:spcBef>
        <a:spcAft>
          <a:spcPts val="630"/>
        </a:spcAft>
        <a:buClr>
          <a:schemeClr val="accent1"/>
        </a:buClr>
        <a:buFont typeface="Calibri" pitchFamily="34" charset="0"/>
        <a:buChar char="◦"/>
        <a:defRPr sz="2206" kern="1200">
          <a:solidFill>
            <a:schemeClr val="tx1">
              <a:lumMod val="75000"/>
              <a:lumOff val="25000"/>
            </a:schemeClr>
          </a:solidFill>
          <a:latin typeface="+mn-lt"/>
          <a:ea typeface="+mn-ea"/>
          <a:cs typeface="+mn-cs"/>
        </a:defRPr>
      </a:lvl6pPr>
      <a:lvl7pPr marL="2047384" indent="-360027" algn="l" defTabSz="1440097" rtl="0" eaLnBrk="1" latinLnBrk="0" hangingPunct="1">
        <a:lnSpc>
          <a:spcPct val="90000"/>
        </a:lnSpc>
        <a:spcBef>
          <a:spcPts val="316"/>
        </a:spcBef>
        <a:spcAft>
          <a:spcPts val="630"/>
        </a:spcAft>
        <a:buClr>
          <a:schemeClr val="accent1"/>
        </a:buClr>
        <a:buFont typeface="Calibri" pitchFamily="34" charset="0"/>
        <a:buChar char="◦"/>
        <a:defRPr sz="2206" kern="1200">
          <a:solidFill>
            <a:schemeClr val="tx1">
              <a:lumMod val="75000"/>
              <a:lumOff val="25000"/>
            </a:schemeClr>
          </a:solidFill>
          <a:latin typeface="+mn-lt"/>
          <a:ea typeface="+mn-ea"/>
          <a:cs typeface="+mn-cs"/>
        </a:defRPr>
      </a:lvl7pPr>
      <a:lvl8pPr marL="2362365" indent="-360027" algn="l" defTabSz="1440097" rtl="0" eaLnBrk="1" latinLnBrk="0" hangingPunct="1">
        <a:lnSpc>
          <a:spcPct val="90000"/>
        </a:lnSpc>
        <a:spcBef>
          <a:spcPts val="316"/>
        </a:spcBef>
        <a:spcAft>
          <a:spcPts val="630"/>
        </a:spcAft>
        <a:buClr>
          <a:schemeClr val="accent1"/>
        </a:buClr>
        <a:buFont typeface="Calibri" pitchFamily="34" charset="0"/>
        <a:buChar char="◦"/>
        <a:defRPr sz="2206" kern="1200">
          <a:solidFill>
            <a:schemeClr val="tx1">
              <a:lumMod val="75000"/>
              <a:lumOff val="25000"/>
            </a:schemeClr>
          </a:solidFill>
          <a:latin typeface="+mn-lt"/>
          <a:ea typeface="+mn-ea"/>
          <a:cs typeface="+mn-cs"/>
        </a:defRPr>
      </a:lvl8pPr>
      <a:lvl9pPr marL="2677345" indent="-360027" algn="l" defTabSz="1440097" rtl="0" eaLnBrk="1" latinLnBrk="0" hangingPunct="1">
        <a:lnSpc>
          <a:spcPct val="90000"/>
        </a:lnSpc>
        <a:spcBef>
          <a:spcPts val="316"/>
        </a:spcBef>
        <a:spcAft>
          <a:spcPts val="630"/>
        </a:spcAft>
        <a:buClr>
          <a:schemeClr val="accent1"/>
        </a:buClr>
        <a:buFont typeface="Calibri" pitchFamily="34" charset="0"/>
        <a:buChar char="◦"/>
        <a:defRPr sz="2206" kern="1200">
          <a:solidFill>
            <a:schemeClr val="tx1">
              <a:lumMod val="75000"/>
              <a:lumOff val="25000"/>
            </a:schemeClr>
          </a:solidFill>
          <a:latin typeface="+mn-lt"/>
          <a:ea typeface="+mn-ea"/>
          <a:cs typeface="+mn-cs"/>
        </a:defRPr>
      </a:lvl9pPr>
    </p:bodyStyle>
    <p:otherStyle>
      <a:defPPr>
        <a:defRPr lang="en-US"/>
      </a:defPPr>
      <a:lvl1pPr marL="0" algn="l" defTabSz="1440097" rtl="0" eaLnBrk="1" latinLnBrk="0" hangingPunct="1">
        <a:defRPr sz="2836" kern="1200">
          <a:solidFill>
            <a:schemeClr val="tx1"/>
          </a:solidFill>
          <a:latin typeface="+mn-lt"/>
          <a:ea typeface="+mn-ea"/>
          <a:cs typeface="+mn-cs"/>
        </a:defRPr>
      </a:lvl1pPr>
      <a:lvl2pPr marL="720046" algn="l" defTabSz="1440097" rtl="0" eaLnBrk="1" latinLnBrk="0" hangingPunct="1">
        <a:defRPr sz="2836" kern="1200">
          <a:solidFill>
            <a:schemeClr val="tx1"/>
          </a:solidFill>
          <a:latin typeface="+mn-lt"/>
          <a:ea typeface="+mn-ea"/>
          <a:cs typeface="+mn-cs"/>
        </a:defRPr>
      </a:lvl2pPr>
      <a:lvl3pPr marL="1440097" algn="l" defTabSz="1440097" rtl="0" eaLnBrk="1" latinLnBrk="0" hangingPunct="1">
        <a:defRPr sz="2836" kern="1200">
          <a:solidFill>
            <a:schemeClr val="tx1"/>
          </a:solidFill>
          <a:latin typeface="+mn-lt"/>
          <a:ea typeface="+mn-ea"/>
          <a:cs typeface="+mn-cs"/>
        </a:defRPr>
      </a:lvl3pPr>
      <a:lvl4pPr marL="2160147" algn="l" defTabSz="1440097" rtl="0" eaLnBrk="1" latinLnBrk="0" hangingPunct="1">
        <a:defRPr sz="2836" kern="1200">
          <a:solidFill>
            <a:schemeClr val="tx1"/>
          </a:solidFill>
          <a:latin typeface="+mn-lt"/>
          <a:ea typeface="+mn-ea"/>
          <a:cs typeface="+mn-cs"/>
        </a:defRPr>
      </a:lvl4pPr>
      <a:lvl5pPr marL="2880197" algn="l" defTabSz="1440097" rtl="0" eaLnBrk="1" latinLnBrk="0" hangingPunct="1">
        <a:defRPr sz="2836" kern="1200">
          <a:solidFill>
            <a:schemeClr val="tx1"/>
          </a:solidFill>
          <a:latin typeface="+mn-lt"/>
          <a:ea typeface="+mn-ea"/>
          <a:cs typeface="+mn-cs"/>
        </a:defRPr>
      </a:lvl5pPr>
      <a:lvl6pPr marL="3600243" algn="l" defTabSz="1440097" rtl="0" eaLnBrk="1" latinLnBrk="0" hangingPunct="1">
        <a:defRPr sz="2836" kern="1200">
          <a:solidFill>
            <a:schemeClr val="tx1"/>
          </a:solidFill>
          <a:latin typeface="+mn-lt"/>
          <a:ea typeface="+mn-ea"/>
          <a:cs typeface="+mn-cs"/>
        </a:defRPr>
      </a:lvl6pPr>
      <a:lvl7pPr marL="4320294" algn="l" defTabSz="1440097" rtl="0" eaLnBrk="1" latinLnBrk="0" hangingPunct="1">
        <a:defRPr sz="2836" kern="1200">
          <a:solidFill>
            <a:schemeClr val="tx1"/>
          </a:solidFill>
          <a:latin typeface="+mn-lt"/>
          <a:ea typeface="+mn-ea"/>
          <a:cs typeface="+mn-cs"/>
        </a:defRPr>
      </a:lvl7pPr>
      <a:lvl8pPr marL="5040340" algn="l" defTabSz="1440097" rtl="0" eaLnBrk="1" latinLnBrk="0" hangingPunct="1">
        <a:defRPr sz="2836" kern="1200">
          <a:solidFill>
            <a:schemeClr val="tx1"/>
          </a:solidFill>
          <a:latin typeface="+mn-lt"/>
          <a:ea typeface="+mn-ea"/>
          <a:cs typeface="+mn-cs"/>
        </a:defRPr>
      </a:lvl8pPr>
      <a:lvl9pPr marL="5760386" algn="l" defTabSz="1440097" rtl="0" eaLnBrk="1" latinLnBrk="0" hangingPunct="1">
        <a:defRPr sz="283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6783053" y="1789650"/>
            <a:ext cx="21985560" cy="814233"/>
          </a:xfrm>
          <a:prstGeom prst="rect">
            <a:avLst/>
          </a:prstGeom>
        </p:spPr>
        <p:txBody>
          <a:bodyPr anchor="ctr">
            <a:normAutofit fontScale="92500"/>
          </a:bodyPr>
          <a:lstStyle>
            <a:lvl1pPr marL="0" indent="0" algn="r" defTabSz="1440144" rtl="0" eaLnBrk="1" latinLnBrk="0" hangingPunct="1">
              <a:lnSpc>
                <a:spcPct val="90000"/>
              </a:lnSpc>
              <a:spcBef>
                <a:spcPts val="1890"/>
              </a:spcBef>
              <a:spcAft>
                <a:spcPts val="316"/>
              </a:spcAft>
              <a:buClr>
                <a:schemeClr val="accent1"/>
              </a:buClr>
              <a:buSzPct val="100000"/>
              <a:buFont typeface="Calibri" panose="020F0502020204030204" pitchFamily="34" charset="0"/>
              <a:buNone/>
              <a:defRPr sz="3780" b="0" i="0" kern="1200" cap="all" spc="316" baseline="0">
                <a:solidFill>
                  <a:schemeClr val="tx2"/>
                </a:solidFill>
                <a:latin typeface="Open Sans Light" charset="0"/>
                <a:ea typeface="Open Sans Light" charset="0"/>
                <a:cs typeface="Open Sans Light" charset="0"/>
              </a:defRPr>
            </a:lvl1pPr>
            <a:lvl2pPr marL="720070" indent="0" algn="ctr" defTabSz="1440144" rtl="0" eaLnBrk="1" latinLnBrk="0" hangingPunct="1">
              <a:lnSpc>
                <a:spcPct val="90000"/>
              </a:lnSpc>
              <a:spcBef>
                <a:spcPts val="316"/>
              </a:spcBef>
              <a:spcAft>
                <a:spcPts val="630"/>
              </a:spcAft>
              <a:buClr>
                <a:srgbClr val="5998C8"/>
              </a:buClr>
              <a:buFont typeface="Arial" charset="0"/>
              <a:buNone/>
              <a:defRPr sz="3780" b="0" i="0" kern="1200">
                <a:solidFill>
                  <a:srgbClr val="003150"/>
                </a:solidFill>
                <a:latin typeface="Open Sans" charset="0"/>
                <a:ea typeface="Open Sans" charset="0"/>
                <a:cs typeface="Open Sans" charset="0"/>
              </a:defRPr>
            </a:lvl2pPr>
            <a:lvl3pPr marL="1440144" indent="0" algn="ctr" defTabSz="1440144" rtl="0" eaLnBrk="1" latinLnBrk="0" hangingPunct="1">
              <a:lnSpc>
                <a:spcPct val="90000"/>
              </a:lnSpc>
              <a:spcBef>
                <a:spcPts val="316"/>
              </a:spcBef>
              <a:spcAft>
                <a:spcPts val="630"/>
              </a:spcAft>
              <a:buClr>
                <a:srgbClr val="5998C8"/>
              </a:buClr>
              <a:buFont typeface="Arial" charset="0"/>
              <a:buNone/>
              <a:defRPr sz="3780" b="0" i="0" kern="1200">
                <a:solidFill>
                  <a:srgbClr val="003150"/>
                </a:solidFill>
                <a:latin typeface="Open Sans" charset="0"/>
                <a:ea typeface="Open Sans" charset="0"/>
                <a:cs typeface="Open Sans" charset="0"/>
              </a:defRPr>
            </a:lvl3pPr>
            <a:lvl4pPr marL="2160217" indent="0" algn="ctr" defTabSz="1440144" rtl="0" eaLnBrk="1" latinLnBrk="0" hangingPunct="1">
              <a:lnSpc>
                <a:spcPct val="90000"/>
              </a:lnSpc>
              <a:spcBef>
                <a:spcPts val="316"/>
              </a:spcBef>
              <a:spcAft>
                <a:spcPts val="630"/>
              </a:spcAft>
              <a:buClr>
                <a:srgbClr val="5998C8"/>
              </a:buClr>
              <a:buFont typeface="Arial" charset="0"/>
              <a:buNone/>
              <a:defRPr sz="3150" b="0" i="0" kern="1200">
                <a:solidFill>
                  <a:srgbClr val="003150"/>
                </a:solidFill>
                <a:latin typeface="Open Sans" charset="0"/>
                <a:ea typeface="Open Sans" charset="0"/>
                <a:cs typeface="Open Sans" charset="0"/>
              </a:defRPr>
            </a:lvl4pPr>
            <a:lvl5pPr marL="2880290" indent="0" algn="ctr" defTabSz="1440144" rtl="0" eaLnBrk="1" latinLnBrk="0" hangingPunct="1">
              <a:lnSpc>
                <a:spcPct val="90000"/>
              </a:lnSpc>
              <a:spcBef>
                <a:spcPts val="316"/>
              </a:spcBef>
              <a:spcAft>
                <a:spcPts val="630"/>
              </a:spcAft>
              <a:buClr>
                <a:srgbClr val="5998C8"/>
              </a:buClr>
              <a:buFont typeface="Arial" charset="0"/>
              <a:buNone/>
              <a:defRPr sz="3150" b="0" i="0" kern="1200">
                <a:solidFill>
                  <a:srgbClr val="003150"/>
                </a:solidFill>
                <a:latin typeface="Open Sans" charset="0"/>
                <a:ea typeface="Open Sans" charset="0"/>
                <a:cs typeface="Open Sans" charset="0"/>
              </a:defRPr>
            </a:lvl5pPr>
            <a:lvl6pPr marL="3600360" indent="0" algn="ctr" defTabSz="1440144" rtl="0" eaLnBrk="1" latinLnBrk="0" hangingPunct="1">
              <a:lnSpc>
                <a:spcPct val="90000"/>
              </a:lnSpc>
              <a:spcBef>
                <a:spcPts val="316"/>
              </a:spcBef>
              <a:spcAft>
                <a:spcPts val="630"/>
              </a:spcAft>
              <a:buClr>
                <a:schemeClr val="accent1"/>
              </a:buClr>
              <a:buFont typeface="Calibri" pitchFamily="34" charset="0"/>
              <a:buNone/>
              <a:defRPr sz="3150" kern="1200">
                <a:solidFill>
                  <a:schemeClr val="tx1">
                    <a:lumMod val="75000"/>
                    <a:lumOff val="25000"/>
                  </a:schemeClr>
                </a:solidFill>
                <a:latin typeface="+mn-lt"/>
                <a:ea typeface="+mn-ea"/>
                <a:cs typeface="+mn-cs"/>
              </a:defRPr>
            </a:lvl6pPr>
            <a:lvl7pPr marL="4320434" indent="0" algn="ctr" defTabSz="1440144" rtl="0" eaLnBrk="1" latinLnBrk="0" hangingPunct="1">
              <a:lnSpc>
                <a:spcPct val="90000"/>
              </a:lnSpc>
              <a:spcBef>
                <a:spcPts val="316"/>
              </a:spcBef>
              <a:spcAft>
                <a:spcPts val="630"/>
              </a:spcAft>
              <a:buClr>
                <a:schemeClr val="accent1"/>
              </a:buClr>
              <a:buFont typeface="Calibri" pitchFamily="34" charset="0"/>
              <a:buNone/>
              <a:defRPr sz="3150" kern="1200">
                <a:solidFill>
                  <a:schemeClr val="tx1">
                    <a:lumMod val="75000"/>
                    <a:lumOff val="25000"/>
                  </a:schemeClr>
                </a:solidFill>
                <a:latin typeface="+mn-lt"/>
                <a:ea typeface="+mn-ea"/>
                <a:cs typeface="+mn-cs"/>
              </a:defRPr>
            </a:lvl7pPr>
            <a:lvl8pPr marL="5040504" indent="0" algn="ctr" defTabSz="1440144" rtl="0" eaLnBrk="1" latinLnBrk="0" hangingPunct="1">
              <a:lnSpc>
                <a:spcPct val="90000"/>
              </a:lnSpc>
              <a:spcBef>
                <a:spcPts val="316"/>
              </a:spcBef>
              <a:spcAft>
                <a:spcPts val="630"/>
              </a:spcAft>
              <a:buClr>
                <a:schemeClr val="accent1"/>
              </a:buClr>
              <a:buFont typeface="Calibri" pitchFamily="34" charset="0"/>
              <a:buNone/>
              <a:defRPr sz="3150" kern="1200">
                <a:solidFill>
                  <a:schemeClr val="tx1">
                    <a:lumMod val="75000"/>
                    <a:lumOff val="25000"/>
                  </a:schemeClr>
                </a:solidFill>
                <a:latin typeface="+mn-lt"/>
                <a:ea typeface="+mn-ea"/>
                <a:cs typeface="+mn-cs"/>
              </a:defRPr>
            </a:lvl8pPr>
            <a:lvl9pPr marL="5760574" indent="0" algn="ctr" defTabSz="1440144" rtl="0" eaLnBrk="1" latinLnBrk="0" hangingPunct="1">
              <a:lnSpc>
                <a:spcPct val="90000"/>
              </a:lnSpc>
              <a:spcBef>
                <a:spcPts val="316"/>
              </a:spcBef>
              <a:spcAft>
                <a:spcPts val="630"/>
              </a:spcAft>
              <a:buClr>
                <a:schemeClr val="accent1"/>
              </a:buClr>
              <a:buFont typeface="Calibri" pitchFamily="34" charset="0"/>
              <a:buNone/>
              <a:defRPr sz="3150" kern="1200">
                <a:solidFill>
                  <a:schemeClr val="tx1">
                    <a:lumMod val="75000"/>
                    <a:lumOff val="25000"/>
                  </a:schemeClr>
                </a:solidFill>
                <a:latin typeface="+mn-lt"/>
                <a:ea typeface="+mn-ea"/>
                <a:cs typeface="+mn-cs"/>
              </a:defRPr>
            </a:lvl9pPr>
          </a:lstStyle>
          <a:p>
            <a:pPr algn="ctr" fontAlgn="auto">
              <a:lnSpc>
                <a:spcPct val="120000"/>
              </a:lnSpc>
              <a:defRPr/>
            </a:pPr>
            <a:r>
              <a:rPr lang="en-US" sz="2400" dirty="0">
                <a:latin typeface="Helvetica Neue" panose="02000503000000020004" pitchFamily="2" charset="0"/>
                <a:ea typeface="Helvetica Neue" panose="02000503000000020004" pitchFamily="2" charset="0"/>
                <a:cs typeface="Helvetica Neue" panose="02000503000000020004" pitchFamily="2" charset="0"/>
              </a:rPr>
              <a:t>The University of North Carolina at Chapel Hill School of Nursing</a:t>
            </a:r>
            <a:r>
              <a:rPr lang="en-US" sz="2400" baseline="30000" dirty="0">
                <a:latin typeface="Helvetica Neue" panose="02000503000000020004" pitchFamily="2" charset="0"/>
                <a:ea typeface="Helvetica Neue" panose="02000503000000020004" pitchFamily="2" charset="0"/>
                <a:cs typeface="Helvetica Neue" panose="02000503000000020004" pitchFamily="2" charset="0"/>
              </a:rPr>
              <a:t>1</a:t>
            </a:r>
            <a:r>
              <a:rPr lang="en-US" sz="2400" dirty="0">
                <a:latin typeface="Helvetica Neue" panose="02000503000000020004" pitchFamily="2" charset="0"/>
                <a:ea typeface="Helvetica Neue" panose="02000503000000020004" pitchFamily="2" charset="0"/>
                <a:cs typeface="Helvetica Neue" panose="02000503000000020004" pitchFamily="2" charset="0"/>
              </a:rPr>
              <a:t>, Lineberger Comprehensive Cancer Center</a:t>
            </a:r>
            <a:r>
              <a:rPr lang="en-US" sz="2400" baseline="30000" dirty="0">
                <a:latin typeface="Helvetica Neue" panose="02000503000000020004" pitchFamily="2" charset="0"/>
                <a:ea typeface="Helvetica Neue" panose="02000503000000020004" pitchFamily="2" charset="0"/>
                <a:cs typeface="Helvetica Neue" panose="02000503000000020004" pitchFamily="2" charset="0"/>
              </a:rPr>
              <a:t>2</a:t>
            </a:r>
            <a:endParaRPr lang="en-US" sz="24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Title Placeholder 1"/>
          <p:cNvSpPr txBox="1">
            <a:spLocks/>
          </p:cNvSpPr>
          <p:nvPr/>
        </p:nvSpPr>
        <p:spPr>
          <a:xfrm>
            <a:off x="4347259" y="177913"/>
            <a:ext cx="28416738" cy="864601"/>
          </a:xfrm>
          <a:prstGeom prst="rect">
            <a:avLst/>
          </a:prstGeom>
        </p:spPr>
        <p:txBody>
          <a:bodyPr anchor="t">
            <a:normAutofit/>
          </a:bodyPr>
          <a:lstStyle>
            <a:lvl1pPr algn="ctr" defTabSz="1440144" rtl="0" eaLnBrk="1" latinLnBrk="0" hangingPunct="1">
              <a:lnSpc>
                <a:spcPct val="85000"/>
              </a:lnSpc>
              <a:spcBef>
                <a:spcPct val="0"/>
              </a:spcBef>
              <a:buNone/>
              <a:defRPr sz="6000" b="0" i="0" kern="1200" spc="-78" baseline="0">
                <a:solidFill>
                  <a:schemeClr val="bg1"/>
                </a:solidFill>
                <a:latin typeface="Open Sans" charset="0"/>
                <a:ea typeface="Open Sans" charset="0"/>
                <a:cs typeface="Open Sans" charset="0"/>
              </a:defRPr>
            </a:lvl1pPr>
          </a:lstStyle>
          <a:p>
            <a:pPr algn="l" fontAlgn="auto">
              <a:lnSpc>
                <a:spcPct val="120000"/>
              </a:lnSpc>
              <a:spcAft>
                <a:spcPts val="0"/>
              </a:spcAft>
              <a:defRPr/>
            </a:pPr>
            <a:r>
              <a:rPr lang="en-US" sz="4400" b="1" dirty="0">
                <a:latin typeface="Helvetica Neue Light" panose="02000403000000020004" pitchFamily="2" charset="0"/>
                <a:ea typeface="Helvetica Neue Light" panose="02000403000000020004" pitchFamily="2" charset="0"/>
                <a:cs typeface="Helvetica Neue" panose="02000503000000020004" pitchFamily="2" charset="0"/>
              </a:rPr>
              <a:t>Understanding Adolescent and Young Adult Perspectives on Blinatumomab Therapy through Public Social Media Content</a:t>
            </a:r>
          </a:p>
        </p:txBody>
      </p:sp>
      <p:sp>
        <p:nvSpPr>
          <p:cNvPr id="3" name="Text Box 9"/>
          <p:cNvSpPr txBox="1">
            <a:spLocks noChangeArrowheads="1"/>
          </p:cNvSpPr>
          <p:nvPr/>
        </p:nvSpPr>
        <p:spPr bwMode="auto">
          <a:xfrm>
            <a:off x="602273" y="2682599"/>
            <a:ext cx="17614496" cy="545199"/>
          </a:xfrm>
          <a:prstGeom prst="rect">
            <a:avLst/>
          </a:prstGeom>
          <a:noFill/>
          <a:ln w="9525">
            <a:solidFill>
              <a:schemeClr val="bg2">
                <a:lumMod val="50000"/>
              </a:schemeClr>
            </a:solidFill>
            <a:miter lim="800000"/>
            <a:headEnd/>
            <a:tailEnd/>
          </a:ln>
        </p:spPr>
        <p:txBody>
          <a:bodyPr wrap="square" lIns="52248" tIns="26123" rIns="52248" bIns="26123">
            <a:spAutoFit/>
          </a:bodyPr>
          <a:lstStyle>
            <a:lvl1pPr marL="342900" indent="-342900" defTabSz="3041650">
              <a:defRPr sz="4900">
                <a:solidFill>
                  <a:schemeClr val="tx1"/>
                </a:solidFill>
                <a:latin typeface="Calibri" charset="0"/>
              </a:defRPr>
            </a:lvl1pPr>
            <a:lvl2pPr defTabSz="3041650">
              <a:defRPr sz="4900">
                <a:solidFill>
                  <a:schemeClr val="tx1"/>
                </a:solidFill>
                <a:latin typeface="Calibri" charset="0"/>
              </a:defRPr>
            </a:lvl2pPr>
            <a:lvl3pPr marL="1143000" indent="-228600" defTabSz="3041650">
              <a:defRPr sz="4900">
                <a:solidFill>
                  <a:schemeClr val="tx1"/>
                </a:solidFill>
                <a:latin typeface="Calibri" charset="0"/>
              </a:defRPr>
            </a:lvl3pPr>
            <a:lvl4pPr marL="1600200" indent="-228600" defTabSz="3041650">
              <a:defRPr sz="4900">
                <a:solidFill>
                  <a:schemeClr val="tx1"/>
                </a:solidFill>
                <a:latin typeface="Calibri" charset="0"/>
              </a:defRPr>
            </a:lvl4pPr>
            <a:lvl5pPr marL="2057400" indent="-228600" defTabSz="3041650">
              <a:defRPr sz="4900">
                <a:solidFill>
                  <a:schemeClr val="tx1"/>
                </a:solidFill>
                <a:latin typeface="Calibri" charset="0"/>
              </a:defRPr>
            </a:lvl5pPr>
            <a:lvl6pPr marL="2514600" indent="-228600" defTabSz="3041650" fontAlgn="base">
              <a:spcBef>
                <a:spcPct val="0"/>
              </a:spcBef>
              <a:spcAft>
                <a:spcPct val="0"/>
              </a:spcAft>
              <a:defRPr sz="4900">
                <a:solidFill>
                  <a:schemeClr val="tx1"/>
                </a:solidFill>
                <a:latin typeface="Calibri" charset="0"/>
              </a:defRPr>
            </a:lvl6pPr>
            <a:lvl7pPr marL="2971800" indent="-228600" defTabSz="3041650" fontAlgn="base">
              <a:spcBef>
                <a:spcPct val="0"/>
              </a:spcBef>
              <a:spcAft>
                <a:spcPct val="0"/>
              </a:spcAft>
              <a:defRPr sz="4900">
                <a:solidFill>
                  <a:schemeClr val="tx1"/>
                </a:solidFill>
                <a:latin typeface="Calibri" charset="0"/>
              </a:defRPr>
            </a:lvl7pPr>
            <a:lvl8pPr marL="3429000" indent="-228600" defTabSz="3041650" fontAlgn="base">
              <a:spcBef>
                <a:spcPct val="0"/>
              </a:spcBef>
              <a:spcAft>
                <a:spcPct val="0"/>
              </a:spcAft>
              <a:defRPr sz="4900">
                <a:solidFill>
                  <a:schemeClr val="tx1"/>
                </a:solidFill>
                <a:latin typeface="Calibri" charset="0"/>
              </a:defRPr>
            </a:lvl8pPr>
            <a:lvl9pPr marL="3886200" indent="-228600" defTabSz="3041650" fontAlgn="base">
              <a:spcBef>
                <a:spcPct val="0"/>
              </a:spcBef>
              <a:spcAft>
                <a:spcPct val="0"/>
              </a:spcAft>
              <a:defRPr sz="4900">
                <a:solidFill>
                  <a:schemeClr val="tx1"/>
                </a:solidFill>
                <a:latin typeface="Calibri" charset="0"/>
              </a:defRPr>
            </a:lvl9pPr>
          </a:lstStyle>
          <a:p>
            <a:pPr marL="117469" lvl="1" indent="0" algn="ctr">
              <a:spcAft>
                <a:spcPts val="600"/>
              </a:spcAft>
              <a:buClr>
                <a:srgbClr val="782327"/>
              </a:buClr>
              <a:buSzPct val="152000"/>
            </a:pPr>
            <a:r>
              <a:rPr lang="en-US" altLang="x-none" sz="3200" dirty="0">
                <a:solidFill>
                  <a:schemeClr val="bg2">
                    <a:lumMod val="50000"/>
                  </a:schemeClr>
                </a:solidFill>
                <a:latin typeface="Helvetica Neue Light" panose="02000403000000020004" pitchFamily="2" charset="0"/>
                <a:ea typeface="Helvetica Neue Light" panose="02000403000000020004" pitchFamily="2" charset="0"/>
                <a:cs typeface="Helvetica Neue" panose="02000503000000020004" pitchFamily="2" charset="0"/>
              </a:rPr>
              <a:t>Background</a:t>
            </a:r>
          </a:p>
        </p:txBody>
      </p:sp>
      <p:sp>
        <p:nvSpPr>
          <p:cNvPr id="21" name="Text Box 9"/>
          <p:cNvSpPr txBox="1">
            <a:spLocks noChangeArrowheads="1"/>
          </p:cNvSpPr>
          <p:nvPr/>
        </p:nvSpPr>
        <p:spPr bwMode="auto">
          <a:xfrm>
            <a:off x="10580371" y="7690816"/>
            <a:ext cx="7677148" cy="4453961"/>
          </a:xfrm>
          <a:prstGeom prst="rect">
            <a:avLst/>
          </a:prstGeom>
          <a:noFill/>
          <a:ln w="9525">
            <a:noFill/>
            <a:miter lim="800000"/>
            <a:headEnd/>
            <a:tailEnd/>
          </a:ln>
        </p:spPr>
        <p:txBody>
          <a:bodyPr wrap="square" lIns="52248" tIns="26123" rIns="52248" bIns="26123">
            <a:spAutoFit/>
          </a:bodyPr>
          <a:lstStyle>
            <a:defPPr>
              <a:defRPr lang="en-US"/>
            </a:defPPr>
            <a:lvl1pPr marL="342900" indent="-342900" defTabSz="3041650"/>
            <a:lvl2pPr marL="0" lvl="1" indent="0" algn="ctr" defTabSz="3041650">
              <a:spcAft>
                <a:spcPts val="600"/>
              </a:spcAft>
              <a:buClr>
                <a:srgbClr val="782327"/>
              </a:buClr>
              <a:buSzPct val="152000"/>
              <a:defRPr sz="3200">
                <a:solidFill>
                  <a:schemeClr val="bg2">
                    <a:lumMod val="50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defTabSz="3041650"/>
            <a:lvl4pPr marL="1600200" indent="-228600" defTabSz="3041650"/>
            <a:lvl5pPr marL="2057400" indent="-228600" defTabSz="3041650"/>
            <a:lvl6pPr marL="2514600" indent="-228600" defTabSz="3041650" fontAlgn="base">
              <a:spcBef>
                <a:spcPct val="0"/>
              </a:spcBef>
              <a:spcAft>
                <a:spcPct val="0"/>
              </a:spcAft>
            </a:lvl6pPr>
            <a:lvl7pPr marL="2971800" indent="-228600" defTabSz="3041650" fontAlgn="base">
              <a:spcBef>
                <a:spcPct val="0"/>
              </a:spcBef>
              <a:spcAft>
                <a:spcPct val="0"/>
              </a:spcAft>
            </a:lvl7pPr>
            <a:lvl8pPr marL="3429000" indent="-228600" defTabSz="3041650" fontAlgn="base">
              <a:spcBef>
                <a:spcPct val="0"/>
              </a:spcBef>
              <a:spcAft>
                <a:spcPct val="0"/>
              </a:spcAft>
            </a:lvl8pPr>
            <a:lvl9pPr marL="3886200" indent="-228600" defTabSz="3041650" fontAlgn="base">
              <a:spcBef>
                <a:spcPct val="0"/>
              </a:spcBef>
              <a:spcAft>
                <a:spcPct val="0"/>
              </a:spcAft>
            </a:lvl9pPr>
          </a:lstStyle>
          <a:p>
            <a:pPr lvl="1" algn="just"/>
            <a:r>
              <a:rPr lang="en-US" altLang="x-none" sz="2900" dirty="0">
                <a:solidFill>
                  <a:schemeClr val="bg2">
                    <a:lumMod val="25000"/>
                  </a:schemeClr>
                </a:solidFill>
                <a:latin typeface="Helvetica Neue Thin" panose="020B0403020202020204" pitchFamily="34" charset="0"/>
                <a:ea typeface="Helvetica Neue Thin" panose="020B0403020202020204" pitchFamily="34" charset="0"/>
              </a:rPr>
              <a:t>Analytic sample included 11 posts by N=6 TikTok posters. Eligible posters:</a:t>
            </a:r>
          </a:p>
          <a:p>
            <a:pPr marL="468290" lvl="1" algn="l"/>
            <a:r>
              <a:rPr lang="en-US" altLang="x-none" sz="2900" b="1" dirty="0">
                <a:solidFill>
                  <a:schemeClr val="bg2">
                    <a:lumMod val="25000"/>
                  </a:schemeClr>
                </a:solidFill>
                <a:latin typeface="Helvetica Neue Thin" panose="020B0403020202020204" pitchFamily="34" charset="0"/>
                <a:ea typeface="Helvetica Neue Thin" panose="020B0403020202020204" pitchFamily="34" charset="0"/>
              </a:rPr>
              <a:t>(a) </a:t>
            </a:r>
            <a:r>
              <a:rPr lang="en-US" altLang="x-none" sz="2900" dirty="0">
                <a:solidFill>
                  <a:schemeClr val="bg2">
                    <a:lumMod val="25000"/>
                  </a:schemeClr>
                </a:solidFill>
                <a:latin typeface="Helvetica Neue Thin" panose="020B0403020202020204" pitchFamily="34" charset="0"/>
                <a:ea typeface="Helvetica Neue Thin" panose="020B0403020202020204" pitchFamily="34" charset="0"/>
              </a:rPr>
              <a:t>self-identified as having B-ALL,</a:t>
            </a:r>
          </a:p>
          <a:p>
            <a:pPr marL="860383" lvl="1" indent="-392093" algn="l"/>
            <a:r>
              <a:rPr lang="en-US" altLang="x-none" sz="2900" b="1" dirty="0">
                <a:solidFill>
                  <a:schemeClr val="bg2">
                    <a:lumMod val="25000"/>
                  </a:schemeClr>
                </a:solidFill>
                <a:latin typeface="Helvetica Neue Thin" panose="020B0403020202020204" pitchFamily="34" charset="0"/>
                <a:ea typeface="Helvetica Neue Thin" panose="020B0403020202020204" pitchFamily="34" charset="0"/>
              </a:rPr>
              <a:t>(b) </a:t>
            </a:r>
            <a:r>
              <a:rPr lang="en-US" altLang="x-none" sz="2900" dirty="0">
                <a:solidFill>
                  <a:schemeClr val="bg2">
                    <a:lumMod val="25000"/>
                  </a:schemeClr>
                </a:solidFill>
                <a:latin typeface="Helvetica Neue Thin" panose="020B0403020202020204" pitchFamily="34" charset="0"/>
                <a:ea typeface="Helvetica Neue Thin" panose="020B0403020202020204" pitchFamily="34" charset="0"/>
              </a:rPr>
              <a:t>appeared to be AYA</a:t>
            </a:r>
          </a:p>
          <a:p>
            <a:pPr marL="860383" lvl="1" indent="-392093" algn="l"/>
            <a:r>
              <a:rPr lang="en-US" altLang="x-none" sz="2900" b="1" dirty="0">
                <a:solidFill>
                  <a:schemeClr val="bg2">
                    <a:lumMod val="25000"/>
                  </a:schemeClr>
                </a:solidFill>
                <a:latin typeface="Helvetica Neue Thin" panose="020B0403020202020204" pitchFamily="34" charset="0"/>
                <a:ea typeface="Helvetica Neue Thin" panose="020B0403020202020204" pitchFamily="34" charset="0"/>
              </a:rPr>
              <a:t>(c) </a:t>
            </a:r>
            <a:r>
              <a:rPr lang="en-US" altLang="x-none" sz="2900" dirty="0">
                <a:solidFill>
                  <a:schemeClr val="bg2">
                    <a:lumMod val="25000"/>
                  </a:schemeClr>
                </a:solidFill>
                <a:latin typeface="Helvetica Neue Thin" panose="020B0403020202020204" pitchFamily="34" charset="0"/>
                <a:ea typeface="Helvetica Neue Thin" panose="020B0403020202020204" pitchFamily="34" charset="0"/>
              </a:rPr>
              <a:t>used English in the video, and</a:t>
            </a:r>
          </a:p>
          <a:p>
            <a:pPr marL="860383" lvl="1" indent="-392093" algn="l"/>
            <a:r>
              <a:rPr lang="en-US" altLang="x-none" sz="2900" b="1" dirty="0">
                <a:solidFill>
                  <a:schemeClr val="bg2">
                    <a:lumMod val="25000"/>
                  </a:schemeClr>
                </a:solidFill>
                <a:latin typeface="Helvetica Neue Thin" panose="020B0403020202020204" pitchFamily="34" charset="0"/>
                <a:ea typeface="Helvetica Neue Thin" panose="020B0403020202020204" pitchFamily="34" charset="0"/>
              </a:rPr>
              <a:t>(d) </a:t>
            </a:r>
            <a:r>
              <a:rPr lang="en-US" altLang="x-none" sz="2900" dirty="0">
                <a:solidFill>
                  <a:schemeClr val="bg2">
                    <a:lumMod val="25000"/>
                  </a:schemeClr>
                </a:solidFill>
                <a:latin typeface="Helvetica Neue Thin" panose="020B0403020202020204" pitchFamily="34" charset="0"/>
                <a:ea typeface="Helvetica Neue Thin" panose="020B0403020202020204" pitchFamily="34" charset="0"/>
              </a:rPr>
              <a:t>reported personal experiences with </a:t>
            </a:r>
            <a:r>
              <a:rPr lang="en-US" altLang="x-none" sz="2900" dirty="0" err="1">
                <a:solidFill>
                  <a:schemeClr val="bg2">
                    <a:lumMod val="25000"/>
                  </a:schemeClr>
                </a:solidFill>
                <a:latin typeface="Helvetica Neue Thin" panose="020B0403020202020204" pitchFamily="34" charset="0"/>
                <a:ea typeface="Helvetica Neue Thin" panose="020B0403020202020204" pitchFamily="34" charset="0"/>
              </a:rPr>
              <a:t>blina</a:t>
            </a:r>
            <a:r>
              <a:rPr lang="en-US" altLang="x-none" sz="2900" dirty="0">
                <a:solidFill>
                  <a:schemeClr val="bg2">
                    <a:lumMod val="25000"/>
                  </a:schemeClr>
                </a:solidFill>
                <a:latin typeface="Helvetica Neue Thin" panose="020B0403020202020204" pitchFamily="34" charset="0"/>
                <a:ea typeface="Helvetica Neue Thin" panose="020B0403020202020204" pitchFamily="34" charset="0"/>
              </a:rPr>
              <a:t>.</a:t>
            </a:r>
          </a:p>
          <a:p>
            <a:pPr lvl="1" algn="just"/>
            <a:r>
              <a:rPr lang="en-US" altLang="x-none" sz="2900" dirty="0">
                <a:solidFill>
                  <a:schemeClr val="bg2">
                    <a:lumMod val="25000"/>
                  </a:schemeClr>
                </a:solidFill>
                <a:latin typeface="Helvetica Neue Thin" panose="020B0403020202020204" pitchFamily="34" charset="0"/>
                <a:ea typeface="Helvetica Neue Thin" panose="020B0403020202020204" pitchFamily="34" charset="0"/>
              </a:rPr>
              <a:t>Excluded were posts by caregivers, reposted videos or promotional material, and videos restricted by account settings.</a:t>
            </a:r>
          </a:p>
        </p:txBody>
      </p:sp>
      <p:sp>
        <p:nvSpPr>
          <p:cNvPr id="22" name="Text Box 9"/>
          <p:cNvSpPr txBox="1">
            <a:spLocks noChangeArrowheads="1"/>
          </p:cNvSpPr>
          <p:nvPr/>
        </p:nvSpPr>
        <p:spPr bwMode="auto">
          <a:xfrm>
            <a:off x="602273" y="16259330"/>
            <a:ext cx="9606154" cy="1391584"/>
          </a:xfrm>
          <a:prstGeom prst="rect">
            <a:avLst/>
          </a:prstGeom>
          <a:solidFill>
            <a:schemeClr val="accent4"/>
          </a:solidFill>
          <a:ln w="9525">
            <a:noFill/>
            <a:miter lim="800000"/>
            <a:headEnd/>
            <a:tailEnd/>
          </a:ln>
        </p:spPr>
        <p:txBody>
          <a:bodyPr wrap="square" lIns="52248" tIns="26123" rIns="52248" bIns="26123" anchor="t">
            <a:spAutoFit/>
          </a:bodyPr>
          <a:lstStyle>
            <a:lvl1pPr marL="342900" indent="-342900" defTabSz="3041650">
              <a:defRPr sz="4900">
                <a:solidFill>
                  <a:schemeClr val="tx1"/>
                </a:solidFill>
                <a:latin typeface="Calibri" charset="0"/>
              </a:defRPr>
            </a:lvl1pPr>
            <a:lvl2pPr defTabSz="3041650">
              <a:defRPr sz="4900">
                <a:solidFill>
                  <a:schemeClr val="tx1"/>
                </a:solidFill>
                <a:latin typeface="Calibri" charset="0"/>
              </a:defRPr>
            </a:lvl2pPr>
            <a:lvl3pPr marL="1143000" indent="-228600" defTabSz="3041650">
              <a:defRPr sz="4900">
                <a:solidFill>
                  <a:schemeClr val="tx1"/>
                </a:solidFill>
                <a:latin typeface="Calibri" charset="0"/>
              </a:defRPr>
            </a:lvl3pPr>
            <a:lvl4pPr marL="1600200" indent="-228600" defTabSz="3041650">
              <a:defRPr sz="4900">
                <a:solidFill>
                  <a:schemeClr val="tx1"/>
                </a:solidFill>
                <a:latin typeface="Calibri" charset="0"/>
              </a:defRPr>
            </a:lvl4pPr>
            <a:lvl5pPr marL="2057400" indent="-228600" defTabSz="3041650">
              <a:defRPr sz="4900">
                <a:solidFill>
                  <a:schemeClr val="tx1"/>
                </a:solidFill>
                <a:latin typeface="Calibri" charset="0"/>
              </a:defRPr>
            </a:lvl5pPr>
            <a:lvl6pPr marL="2514600" indent="-228600" defTabSz="3041650" fontAlgn="base">
              <a:spcBef>
                <a:spcPct val="0"/>
              </a:spcBef>
              <a:spcAft>
                <a:spcPct val="0"/>
              </a:spcAft>
              <a:defRPr sz="4900">
                <a:solidFill>
                  <a:schemeClr val="tx1"/>
                </a:solidFill>
                <a:latin typeface="Calibri" charset="0"/>
              </a:defRPr>
            </a:lvl6pPr>
            <a:lvl7pPr marL="2971800" indent="-228600" defTabSz="3041650" fontAlgn="base">
              <a:spcBef>
                <a:spcPct val="0"/>
              </a:spcBef>
              <a:spcAft>
                <a:spcPct val="0"/>
              </a:spcAft>
              <a:defRPr sz="4900">
                <a:solidFill>
                  <a:schemeClr val="tx1"/>
                </a:solidFill>
                <a:latin typeface="Calibri" charset="0"/>
              </a:defRPr>
            </a:lvl7pPr>
            <a:lvl8pPr marL="3429000" indent="-228600" defTabSz="3041650" fontAlgn="base">
              <a:spcBef>
                <a:spcPct val="0"/>
              </a:spcBef>
              <a:spcAft>
                <a:spcPct val="0"/>
              </a:spcAft>
              <a:defRPr sz="4900">
                <a:solidFill>
                  <a:schemeClr val="tx1"/>
                </a:solidFill>
                <a:latin typeface="Calibri" charset="0"/>
              </a:defRPr>
            </a:lvl8pPr>
            <a:lvl9pPr marL="3886200" indent="-228600" defTabSz="3041650" fontAlgn="base">
              <a:spcBef>
                <a:spcPct val="0"/>
              </a:spcBef>
              <a:spcAft>
                <a:spcPct val="0"/>
              </a:spcAft>
              <a:defRPr sz="4900">
                <a:solidFill>
                  <a:schemeClr val="tx1"/>
                </a:solidFill>
                <a:latin typeface="Calibri" charset="0"/>
              </a:defRPr>
            </a:lvl9pPr>
          </a:lstStyle>
          <a:p>
            <a:pPr marL="0" lvl="1" indent="0" algn="ctr">
              <a:lnSpc>
                <a:spcPct val="200000"/>
              </a:lnSpc>
              <a:buClr>
                <a:srgbClr val="782327"/>
              </a:buClr>
              <a:buSzPct val="152000"/>
            </a:pPr>
            <a:r>
              <a:rPr lang="en-US" altLang="x-none" sz="2900" b="1" dirty="0">
                <a:solidFill>
                  <a:schemeClr val="accent4">
                    <a:lumMod val="50000"/>
                  </a:schemeClr>
                </a:solidFill>
                <a:latin typeface="Helvetica Neue" panose="02000503000000020004" pitchFamily="2" charset="0"/>
                <a:ea typeface="Helvetica Neue" panose="02000503000000020004" pitchFamily="2" charset="0"/>
                <a:cs typeface="Helvetica Neue" panose="02000503000000020004" pitchFamily="2" charset="0"/>
              </a:rPr>
              <a:t>Purpose:</a:t>
            </a:r>
          </a:p>
          <a:p>
            <a:pPr marL="0" lvl="1" indent="0" algn="ctr">
              <a:buClr>
                <a:srgbClr val="782327"/>
              </a:buClr>
              <a:buSzPct val="152000"/>
            </a:pPr>
            <a:r>
              <a:rPr lang="en-US" altLang="x-none" sz="2900" i="1" dirty="0">
                <a:solidFill>
                  <a:schemeClr val="accent4">
                    <a:lumMod val="50000"/>
                  </a:schemeClr>
                </a:solidFill>
                <a:latin typeface="Helvetica Neue" panose="02000503000000020004" pitchFamily="2" charset="0"/>
                <a:ea typeface="Helvetica Neue" panose="02000503000000020004" pitchFamily="2" charset="0"/>
                <a:cs typeface="Helvetica Neue" panose="02000503000000020004" pitchFamily="2" charset="0"/>
              </a:rPr>
              <a:t>Amplify voices of AYA about their experiences with </a:t>
            </a:r>
            <a:r>
              <a:rPr lang="en-US" altLang="x-none" sz="2900" i="1" dirty="0" err="1">
                <a:solidFill>
                  <a:schemeClr val="accent4">
                    <a:lumMod val="50000"/>
                  </a:schemeClr>
                </a:solidFill>
                <a:latin typeface="Helvetica Neue" panose="02000503000000020004" pitchFamily="2" charset="0"/>
                <a:ea typeface="Helvetica Neue" panose="02000503000000020004" pitchFamily="2" charset="0"/>
                <a:cs typeface="Helvetica Neue" panose="02000503000000020004" pitchFamily="2" charset="0"/>
              </a:rPr>
              <a:t>blina</a:t>
            </a:r>
            <a:endParaRPr lang="en-US" altLang="x-none" sz="2900" i="1" dirty="0">
              <a:solidFill>
                <a:schemeClr val="accent4">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 name="Text Box 9">
            <a:extLst>
              <a:ext uri="{FF2B5EF4-FFF2-40B4-BE49-F238E27FC236}">
                <a16:creationId xmlns:a16="http://schemas.microsoft.com/office/drawing/2014/main" id="{49EB09EB-A0D0-BCAD-6B82-7E68838A1894}"/>
              </a:ext>
            </a:extLst>
          </p:cNvPr>
          <p:cNvSpPr txBox="1">
            <a:spLocks noChangeArrowheads="1"/>
          </p:cNvSpPr>
          <p:nvPr/>
        </p:nvSpPr>
        <p:spPr bwMode="auto">
          <a:xfrm>
            <a:off x="31037907" y="15968810"/>
            <a:ext cx="2497418" cy="1683972"/>
          </a:xfrm>
          <a:prstGeom prst="rect">
            <a:avLst/>
          </a:prstGeom>
          <a:noFill/>
          <a:ln w="9525">
            <a:solidFill>
              <a:schemeClr val="bg2">
                <a:lumMod val="50000"/>
              </a:schemeClr>
            </a:solidFill>
            <a:miter lim="800000"/>
            <a:headEnd/>
            <a:tailEnd/>
          </a:ln>
        </p:spPr>
        <p:txBody>
          <a:bodyPr wrap="square" lIns="52248" tIns="26123" rIns="52248" bIns="26123">
            <a:spAutoFit/>
          </a:bodyPr>
          <a:lstStyle>
            <a:lvl1pPr marL="342900" indent="-342900" defTabSz="3041650">
              <a:defRPr sz="4900">
                <a:solidFill>
                  <a:schemeClr val="tx1"/>
                </a:solidFill>
                <a:latin typeface="Calibri" charset="0"/>
              </a:defRPr>
            </a:lvl1pPr>
            <a:lvl2pPr defTabSz="3041650">
              <a:defRPr sz="4900">
                <a:solidFill>
                  <a:schemeClr val="tx1"/>
                </a:solidFill>
                <a:latin typeface="Calibri" charset="0"/>
              </a:defRPr>
            </a:lvl2pPr>
            <a:lvl3pPr marL="1143000" indent="-228600" defTabSz="3041650">
              <a:defRPr sz="4900">
                <a:solidFill>
                  <a:schemeClr val="tx1"/>
                </a:solidFill>
                <a:latin typeface="Calibri" charset="0"/>
              </a:defRPr>
            </a:lvl3pPr>
            <a:lvl4pPr marL="1600200" indent="-228600" defTabSz="3041650">
              <a:defRPr sz="4900">
                <a:solidFill>
                  <a:schemeClr val="tx1"/>
                </a:solidFill>
                <a:latin typeface="Calibri" charset="0"/>
              </a:defRPr>
            </a:lvl4pPr>
            <a:lvl5pPr marL="2057400" indent="-228600" defTabSz="3041650">
              <a:defRPr sz="4900">
                <a:solidFill>
                  <a:schemeClr val="tx1"/>
                </a:solidFill>
                <a:latin typeface="Calibri" charset="0"/>
              </a:defRPr>
            </a:lvl5pPr>
            <a:lvl6pPr marL="2514600" indent="-228600" defTabSz="3041650" fontAlgn="base">
              <a:spcBef>
                <a:spcPct val="0"/>
              </a:spcBef>
              <a:spcAft>
                <a:spcPct val="0"/>
              </a:spcAft>
              <a:defRPr sz="4900">
                <a:solidFill>
                  <a:schemeClr val="tx1"/>
                </a:solidFill>
                <a:latin typeface="Calibri" charset="0"/>
              </a:defRPr>
            </a:lvl6pPr>
            <a:lvl7pPr marL="2971800" indent="-228600" defTabSz="3041650" fontAlgn="base">
              <a:spcBef>
                <a:spcPct val="0"/>
              </a:spcBef>
              <a:spcAft>
                <a:spcPct val="0"/>
              </a:spcAft>
              <a:defRPr sz="4900">
                <a:solidFill>
                  <a:schemeClr val="tx1"/>
                </a:solidFill>
                <a:latin typeface="Calibri" charset="0"/>
              </a:defRPr>
            </a:lvl7pPr>
            <a:lvl8pPr marL="3429000" indent="-228600" defTabSz="3041650" fontAlgn="base">
              <a:spcBef>
                <a:spcPct val="0"/>
              </a:spcBef>
              <a:spcAft>
                <a:spcPct val="0"/>
              </a:spcAft>
              <a:defRPr sz="4900">
                <a:solidFill>
                  <a:schemeClr val="tx1"/>
                </a:solidFill>
                <a:latin typeface="Calibri" charset="0"/>
              </a:defRPr>
            </a:lvl8pPr>
            <a:lvl9pPr marL="3886200" indent="-228600" defTabSz="3041650" fontAlgn="base">
              <a:spcBef>
                <a:spcPct val="0"/>
              </a:spcBef>
              <a:spcAft>
                <a:spcPct val="0"/>
              </a:spcAft>
              <a:defRPr sz="4900">
                <a:solidFill>
                  <a:schemeClr val="tx1"/>
                </a:solidFill>
                <a:latin typeface="Calibri" charset="0"/>
              </a:defRPr>
            </a:lvl9pPr>
          </a:lstStyle>
          <a:p>
            <a:pPr marL="0" lvl="1" indent="0" algn="ctr">
              <a:spcAft>
                <a:spcPts val="600"/>
              </a:spcAft>
              <a:buClr>
                <a:srgbClr val="782327"/>
              </a:buClr>
              <a:buSzPct val="152000"/>
            </a:pPr>
            <a:r>
              <a:rPr lang="en-US" altLang="x-none" sz="3200" dirty="0">
                <a:solidFill>
                  <a:schemeClr val="bg2">
                    <a:lumMod val="50000"/>
                  </a:schemeClr>
                </a:solidFill>
                <a:latin typeface="Helvetica Neue Light" panose="02000403000000020004" pitchFamily="2" charset="0"/>
                <a:ea typeface="Helvetica Neue Light" panose="02000403000000020004" pitchFamily="2" charset="0"/>
                <a:cs typeface="Helvetica Neue" panose="02000503000000020004" pitchFamily="2" charset="0"/>
              </a:rPr>
              <a:t>References</a:t>
            </a:r>
          </a:p>
          <a:p>
            <a:pPr marL="0" lvl="1" indent="0" algn="ctr">
              <a:spcAft>
                <a:spcPts val="600"/>
              </a:spcAft>
              <a:buClr>
                <a:srgbClr val="782327"/>
              </a:buClr>
              <a:buSzPct val="152000"/>
            </a:pPr>
            <a:r>
              <a:rPr lang="en-US" altLang="x-none" sz="3200" b="1"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rPr>
              <a:t>QR</a:t>
            </a:r>
          </a:p>
          <a:p>
            <a:pPr marL="0" lvl="1" indent="0" algn="ctr">
              <a:spcAft>
                <a:spcPts val="600"/>
              </a:spcAft>
              <a:buClr>
                <a:srgbClr val="782327"/>
              </a:buClr>
              <a:buSzPct val="152000"/>
            </a:pPr>
            <a:r>
              <a:rPr lang="en-US" altLang="x-none" sz="3200" b="1" dirty="0">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rPr>
              <a:t>CODE</a:t>
            </a:r>
          </a:p>
        </p:txBody>
      </p:sp>
      <p:sp>
        <p:nvSpPr>
          <p:cNvPr id="24" name="Text Box 9">
            <a:extLst>
              <a:ext uri="{FF2B5EF4-FFF2-40B4-BE49-F238E27FC236}">
                <a16:creationId xmlns:a16="http://schemas.microsoft.com/office/drawing/2014/main" id="{433FA18C-4E71-1AB1-E590-738CE7932CCA}"/>
              </a:ext>
            </a:extLst>
          </p:cNvPr>
          <p:cNvSpPr txBox="1">
            <a:spLocks noChangeArrowheads="1"/>
          </p:cNvSpPr>
          <p:nvPr/>
        </p:nvSpPr>
        <p:spPr bwMode="auto">
          <a:xfrm>
            <a:off x="18555628" y="9561973"/>
            <a:ext cx="7923372" cy="545199"/>
          </a:xfrm>
          <a:prstGeom prst="rect">
            <a:avLst/>
          </a:prstGeom>
          <a:noFill/>
          <a:ln w="9525">
            <a:solidFill>
              <a:schemeClr val="bg2">
                <a:lumMod val="50000"/>
              </a:schemeClr>
            </a:solidFill>
            <a:miter lim="800000"/>
            <a:headEnd/>
            <a:tailEnd/>
          </a:ln>
        </p:spPr>
        <p:txBody>
          <a:bodyPr wrap="square" lIns="52248" tIns="26123" rIns="52248" bIns="26123">
            <a:spAutoFit/>
          </a:bodyPr>
          <a:lstStyle>
            <a:lvl1pPr marL="342900" indent="-342900" defTabSz="3041650">
              <a:defRPr sz="4900">
                <a:solidFill>
                  <a:schemeClr val="tx1"/>
                </a:solidFill>
                <a:latin typeface="Calibri" charset="0"/>
              </a:defRPr>
            </a:lvl1pPr>
            <a:lvl2pPr defTabSz="3041650">
              <a:defRPr sz="4900">
                <a:solidFill>
                  <a:schemeClr val="tx1"/>
                </a:solidFill>
                <a:latin typeface="Calibri" charset="0"/>
              </a:defRPr>
            </a:lvl2pPr>
            <a:lvl3pPr marL="1143000" indent="-228600" defTabSz="3041650">
              <a:defRPr sz="4900">
                <a:solidFill>
                  <a:schemeClr val="tx1"/>
                </a:solidFill>
                <a:latin typeface="Calibri" charset="0"/>
              </a:defRPr>
            </a:lvl3pPr>
            <a:lvl4pPr marL="1600200" indent="-228600" defTabSz="3041650">
              <a:defRPr sz="4900">
                <a:solidFill>
                  <a:schemeClr val="tx1"/>
                </a:solidFill>
                <a:latin typeface="Calibri" charset="0"/>
              </a:defRPr>
            </a:lvl4pPr>
            <a:lvl5pPr marL="2057400" indent="-228600" defTabSz="3041650">
              <a:defRPr sz="4900">
                <a:solidFill>
                  <a:schemeClr val="tx1"/>
                </a:solidFill>
                <a:latin typeface="Calibri" charset="0"/>
              </a:defRPr>
            </a:lvl5pPr>
            <a:lvl6pPr marL="2514600" indent="-228600" defTabSz="3041650" fontAlgn="base">
              <a:spcBef>
                <a:spcPct val="0"/>
              </a:spcBef>
              <a:spcAft>
                <a:spcPct val="0"/>
              </a:spcAft>
              <a:defRPr sz="4900">
                <a:solidFill>
                  <a:schemeClr val="tx1"/>
                </a:solidFill>
                <a:latin typeface="Calibri" charset="0"/>
              </a:defRPr>
            </a:lvl6pPr>
            <a:lvl7pPr marL="2971800" indent="-228600" defTabSz="3041650" fontAlgn="base">
              <a:spcBef>
                <a:spcPct val="0"/>
              </a:spcBef>
              <a:spcAft>
                <a:spcPct val="0"/>
              </a:spcAft>
              <a:defRPr sz="4900">
                <a:solidFill>
                  <a:schemeClr val="tx1"/>
                </a:solidFill>
                <a:latin typeface="Calibri" charset="0"/>
              </a:defRPr>
            </a:lvl7pPr>
            <a:lvl8pPr marL="3429000" indent="-228600" defTabSz="3041650" fontAlgn="base">
              <a:spcBef>
                <a:spcPct val="0"/>
              </a:spcBef>
              <a:spcAft>
                <a:spcPct val="0"/>
              </a:spcAft>
              <a:defRPr sz="4900">
                <a:solidFill>
                  <a:schemeClr val="tx1"/>
                </a:solidFill>
                <a:latin typeface="Calibri" charset="0"/>
              </a:defRPr>
            </a:lvl8pPr>
            <a:lvl9pPr marL="3886200" indent="-228600" defTabSz="3041650" fontAlgn="base">
              <a:spcBef>
                <a:spcPct val="0"/>
              </a:spcBef>
              <a:spcAft>
                <a:spcPct val="0"/>
              </a:spcAft>
              <a:defRPr sz="4900">
                <a:solidFill>
                  <a:schemeClr val="tx1"/>
                </a:solidFill>
                <a:latin typeface="Calibri" charset="0"/>
              </a:defRPr>
            </a:lvl9pPr>
          </a:lstStyle>
          <a:p>
            <a:pPr marL="9525" lvl="1" indent="0" algn="ctr">
              <a:spcAft>
                <a:spcPts val="600"/>
              </a:spcAft>
              <a:buClr>
                <a:srgbClr val="782327"/>
              </a:buClr>
              <a:buSzPct val="152000"/>
            </a:pPr>
            <a:r>
              <a:rPr lang="en-US" altLang="x-none" sz="3200" dirty="0">
                <a:solidFill>
                  <a:schemeClr val="bg2">
                    <a:lumMod val="50000"/>
                  </a:schemeClr>
                </a:solidFill>
                <a:latin typeface="Helvetica Neue Light" panose="02000403000000020004" pitchFamily="2" charset="0"/>
                <a:ea typeface="Helvetica Neue Light" panose="02000403000000020004" pitchFamily="2" charset="0"/>
                <a:cs typeface="Helvetica Neue" panose="02000503000000020004" pitchFamily="2" charset="0"/>
              </a:rPr>
              <a:t>Conclusion</a:t>
            </a:r>
          </a:p>
        </p:txBody>
      </p:sp>
      <p:sp>
        <p:nvSpPr>
          <p:cNvPr id="15" name="Text Box 9">
            <a:extLst>
              <a:ext uri="{FF2B5EF4-FFF2-40B4-BE49-F238E27FC236}">
                <a16:creationId xmlns:a16="http://schemas.microsoft.com/office/drawing/2014/main" id="{D4EFD17A-3E52-55FD-00D7-FDF4D00C7B24}"/>
              </a:ext>
            </a:extLst>
          </p:cNvPr>
          <p:cNvSpPr txBox="1">
            <a:spLocks noChangeArrowheads="1"/>
          </p:cNvSpPr>
          <p:nvPr/>
        </p:nvSpPr>
        <p:spPr bwMode="auto">
          <a:xfrm>
            <a:off x="18555628" y="2682599"/>
            <a:ext cx="14979699" cy="545199"/>
          </a:xfrm>
          <a:prstGeom prst="rect">
            <a:avLst/>
          </a:prstGeom>
          <a:noFill/>
          <a:ln w="9525">
            <a:solidFill>
              <a:schemeClr val="bg2">
                <a:lumMod val="50000"/>
              </a:schemeClr>
            </a:solidFill>
            <a:miter lim="800000"/>
            <a:headEnd/>
            <a:tailEnd/>
          </a:ln>
        </p:spPr>
        <p:txBody>
          <a:bodyPr wrap="square" lIns="52248" tIns="26123" rIns="52248" bIns="26123">
            <a:spAutoFit/>
          </a:bodyPr>
          <a:lstStyle>
            <a:lvl1pPr marL="342900" indent="-342900" defTabSz="3041650">
              <a:defRPr sz="4900">
                <a:solidFill>
                  <a:schemeClr val="tx1"/>
                </a:solidFill>
                <a:latin typeface="Calibri" charset="0"/>
              </a:defRPr>
            </a:lvl1pPr>
            <a:lvl2pPr defTabSz="3041650">
              <a:defRPr sz="4900">
                <a:solidFill>
                  <a:schemeClr val="tx1"/>
                </a:solidFill>
                <a:latin typeface="Calibri" charset="0"/>
              </a:defRPr>
            </a:lvl2pPr>
            <a:lvl3pPr marL="1143000" indent="-228600" defTabSz="3041650">
              <a:defRPr sz="4900">
                <a:solidFill>
                  <a:schemeClr val="tx1"/>
                </a:solidFill>
                <a:latin typeface="Calibri" charset="0"/>
              </a:defRPr>
            </a:lvl3pPr>
            <a:lvl4pPr marL="1600200" indent="-228600" defTabSz="3041650">
              <a:defRPr sz="4900">
                <a:solidFill>
                  <a:schemeClr val="tx1"/>
                </a:solidFill>
                <a:latin typeface="Calibri" charset="0"/>
              </a:defRPr>
            </a:lvl4pPr>
            <a:lvl5pPr marL="2057400" indent="-228600" defTabSz="3041650">
              <a:defRPr sz="4900">
                <a:solidFill>
                  <a:schemeClr val="tx1"/>
                </a:solidFill>
                <a:latin typeface="Calibri" charset="0"/>
              </a:defRPr>
            </a:lvl5pPr>
            <a:lvl6pPr marL="2514600" indent="-228600" defTabSz="3041650" fontAlgn="base">
              <a:spcBef>
                <a:spcPct val="0"/>
              </a:spcBef>
              <a:spcAft>
                <a:spcPct val="0"/>
              </a:spcAft>
              <a:defRPr sz="4900">
                <a:solidFill>
                  <a:schemeClr val="tx1"/>
                </a:solidFill>
                <a:latin typeface="Calibri" charset="0"/>
              </a:defRPr>
            </a:lvl6pPr>
            <a:lvl7pPr marL="2971800" indent="-228600" defTabSz="3041650" fontAlgn="base">
              <a:spcBef>
                <a:spcPct val="0"/>
              </a:spcBef>
              <a:spcAft>
                <a:spcPct val="0"/>
              </a:spcAft>
              <a:defRPr sz="4900">
                <a:solidFill>
                  <a:schemeClr val="tx1"/>
                </a:solidFill>
                <a:latin typeface="Calibri" charset="0"/>
              </a:defRPr>
            </a:lvl7pPr>
            <a:lvl8pPr marL="3429000" indent="-228600" defTabSz="3041650" fontAlgn="base">
              <a:spcBef>
                <a:spcPct val="0"/>
              </a:spcBef>
              <a:spcAft>
                <a:spcPct val="0"/>
              </a:spcAft>
              <a:defRPr sz="4900">
                <a:solidFill>
                  <a:schemeClr val="tx1"/>
                </a:solidFill>
                <a:latin typeface="Calibri" charset="0"/>
              </a:defRPr>
            </a:lvl8pPr>
            <a:lvl9pPr marL="3886200" indent="-228600" defTabSz="3041650" fontAlgn="base">
              <a:spcBef>
                <a:spcPct val="0"/>
              </a:spcBef>
              <a:spcAft>
                <a:spcPct val="0"/>
              </a:spcAft>
              <a:defRPr sz="4900">
                <a:solidFill>
                  <a:schemeClr val="tx1"/>
                </a:solidFill>
                <a:latin typeface="Calibri" charset="0"/>
              </a:defRPr>
            </a:lvl9pPr>
          </a:lstStyle>
          <a:p>
            <a:pPr marL="0" lvl="1" indent="0" algn="ctr">
              <a:buClr>
                <a:srgbClr val="782327"/>
              </a:buClr>
              <a:buSzPct val="152000"/>
            </a:pPr>
            <a:r>
              <a:rPr lang="en-US" altLang="x-none" sz="3200" dirty="0">
                <a:solidFill>
                  <a:schemeClr val="bg2">
                    <a:lumMod val="50000"/>
                  </a:schemeClr>
                </a:solidFill>
                <a:latin typeface="Helvetica Neue Light" panose="02000403000000020004" pitchFamily="2" charset="0"/>
                <a:ea typeface="Helvetica Neue Light" panose="02000403000000020004" pitchFamily="2" charset="0"/>
                <a:cs typeface="Helvetica Neue" panose="02000503000000020004" pitchFamily="2" charset="0"/>
              </a:rPr>
              <a:t>Results</a:t>
            </a:r>
          </a:p>
        </p:txBody>
      </p:sp>
      <p:sp>
        <p:nvSpPr>
          <p:cNvPr id="6" name="Subtitle 2">
            <a:extLst>
              <a:ext uri="{FF2B5EF4-FFF2-40B4-BE49-F238E27FC236}">
                <a16:creationId xmlns:a16="http://schemas.microsoft.com/office/drawing/2014/main" id="{54D61BC8-60C8-5183-8913-93D8C66FC0F6}"/>
              </a:ext>
            </a:extLst>
          </p:cNvPr>
          <p:cNvSpPr txBox="1">
            <a:spLocks/>
          </p:cNvSpPr>
          <p:nvPr/>
        </p:nvSpPr>
        <p:spPr>
          <a:xfrm>
            <a:off x="8203946" y="926832"/>
            <a:ext cx="19143774" cy="864601"/>
          </a:xfrm>
          <a:prstGeom prst="rect">
            <a:avLst/>
          </a:prstGeom>
        </p:spPr>
        <p:txBody>
          <a:bodyPr anchor="ctr">
            <a:normAutofit/>
          </a:bodyPr>
          <a:lstStyle>
            <a:lvl1pPr marL="0" indent="0" algn="r" defTabSz="1440144" rtl="0" eaLnBrk="1" latinLnBrk="0" hangingPunct="1">
              <a:lnSpc>
                <a:spcPct val="90000"/>
              </a:lnSpc>
              <a:spcBef>
                <a:spcPts val="1890"/>
              </a:spcBef>
              <a:spcAft>
                <a:spcPts val="316"/>
              </a:spcAft>
              <a:buClr>
                <a:schemeClr val="accent1"/>
              </a:buClr>
              <a:buSzPct val="100000"/>
              <a:buFont typeface="Calibri" panose="020F0502020204030204" pitchFamily="34" charset="0"/>
              <a:buNone/>
              <a:defRPr sz="3780" b="0" i="0" kern="1200" cap="all" spc="316" baseline="0">
                <a:solidFill>
                  <a:schemeClr val="tx2"/>
                </a:solidFill>
                <a:latin typeface="Open Sans Light" charset="0"/>
                <a:ea typeface="Open Sans Light" charset="0"/>
                <a:cs typeface="Open Sans Light" charset="0"/>
              </a:defRPr>
            </a:lvl1pPr>
            <a:lvl2pPr marL="720070" indent="0" algn="ctr" defTabSz="1440144" rtl="0" eaLnBrk="1" latinLnBrk="0" hangingPunct="1">
              <a:lnSpc>
                <a:spcPct val="90000"/>
              </a:lnSpc>
              <a:spcBef>
                <a:spcPts val="316"/>
              </a:spcBef>
              <a:spcAft>
                <a:spcPts val="630"/>
              </a:spcAft>
              <a:buClr>
                <a:srgbClr val="5998C8"/>
              </a:buClr>
              <a:buFont typeface="Arial" charset="0"/>
              <a:buNone/>
              <a:defRPr sz="3780" b="0" i="0" kern="1200">
                <a:solidFill>
                  <a:srgbClr val="003150"/>
                </a:solidFill>
                <a:latin typeface="Open Sans" charset="0"/>
                <a:ea typeface="Open Sans" charset="0"/>
                <a:cs typeface="Open Sans" charset="0"/>
              </a:defRPr>
            </a:lvl2pPr>
            <a:lvl3pPr marL="1440144" indent="0" algn="ctr" defTabSz="1440144" rtl="0" eaLnBrk="1" latinLnBrk="0" hangingPunct="1">
              <a:lnSpc>
                <a:spcPct val="90000"/>
              </a:lnSpc>
              <a:spcBef>
                <a:spcPts val="316"/>
              </a:spcBef>
              <a:spcAft>
                <a:spcPts val="630"/>
              </a:spcAft>
              <a:buClr>
                <a:srgbClr val="5998C8"/>
              </a:buClr>
              <a:buFont typeface="Arial" charset="0"/>
              <a:buNone/>
              <a:defRPr sz="3780" b="0" i="0" kern="1200">
                <a:solidFill>
                  <a:srgbClr val="003150"/>
                </a:solidFill>
                <a:latin typeface="Open Sans" charset="0"/>
                <a:ea typeface="Open Sans" charset="0"/>
                <a:cs typeface="Open Sans" charset="0"/>
              </a:defRPr>
            </a:lvl3pPr>
            <a:lvl4pPr marL="2160217" indent="0" algn="ctr" defTabSz="1440144" rtl="0" eaLnBrk="1" latinLnBrk="0" hangingPunct="1">
              <a:lnSpc>
                <a:spcPct val="90000"/>
              </a:lnSpc>
              <a:spcBef>
                <a:spcPts val="316"/>
              </a:spcBef>
              <a:spcAft>
                <a:spcPts val="630"/>
              </a:spcAft>
              <a:buClr>
                <a:srgbClr val="5998C8"/>
              </a:buClr>
              <a:buFont typeface="Arial" charset="0"/>
              <a:buNone/>
              <a:defRPr sz="3150" b="0" i="0" kern="1200">
                <a:solidFill>
                  <a:srgbClr val="003150"/>
                </a:solidFill>
                <a:latin typeface="Open Sans" charset="0"/>
                <a:ea typeface="Open Sans" charset="0"/>
                <a:cs typeface="Open Sans" charset="0"/>
              </a:defRPr>
            </a:lvl4pPr>
            <a:lvl5pPr marL="2880290" indent="0" algn="ctr" defTabSz="1440144" rtl="0" eaLnBrk="1" latinLnBrk="0" hangingPunct="1">
              <a:lnSpc>
                <a:spcPct val="90000"/>
              </a:lnSpc>
              <a:spcBef>
                <a:spcPts val="316"/>
              </a:spcBef>
              <a:spcAft>
                <a:spcPts val="630"/>
              </a:spcAft>
              <a:buClr>
                <a:srgbClr val="5998C8"/>
              </a:buClr>
              <a:buFont typeface="Arial" charset="0"/>
              <a:buNone/>
              <a:defRPr sz="3150" b="0" i="0" kern="1200">
                <a:solidFill>
                  <a:srgbClr val="003150"/>
                </a:solidFill>
                <a:latin typeface="Open Sans" charset="0"/>
                <a:ea typeface="Open Sans" charset="0"/>
                <a:cs typeface="Open Sans" charset="0"/>
              </a:defRPr>
            </a:lvl5pPr>
            <a:lvl6pPr marL="3600360" indent="0" algn="ctr" defTabSz="1440144" rtl="0" eaLnBrk="1" latinLnBrk="0" hangingPunct="1">
              <a:lnSpc>
                <a:spcPct val="90000"/>
              </a:lnSpc>
              <a:spcBef>
                <a:spcPts val="316"/>
              </a:spcBef>
              <a:spcAft>
                <a:spcPts val="630"/>
              </a:spcAft>
              <a:buClr>
                <a:schemeClr val="accent1"/>
              </a:buClr>
              <a:buFont typeface="Calibri" pitchFamily="34" charset="0"/>
              <a:buNone/>
              <a:defRPr sz="3150" kern="1200">
                <a:solidFill>
                  <a:schemeClr val="tx1">
                    <a:lumMod val="75000"/>
                    <a:lumOff val="25000"/>
                  </a:schemeClr>
                </a:solidFill>
                <a:latin typeface="+mn-lt"/>
                <a:ea typeface="+mn-ea"/>
                <a:cs typeface="+mn-cs"/>
              </a:defRPr>
            </a:lvl6pPr>
            <a:lvl7pPr marL="4320434" indent="0" algn="ctr" defTabSz="1440144" rtl="0" eaLnBrk="1" latinLnBrk="0" hangingPunct="1">
              <a:lnSpc>
                <a:spcPct val="90000"/>
              </a:lnSpc>
              <a:spcBef>
                <a:spcPts val="316"/>
              </a:spcBef>
              <a:spcAft>
                <a:spcPts val="630"/>
              </a:spcAft>
              <a:buClr>
                <a:schemeClr val="accent1"/>
              </a:buClr>
              <a:buFont typeface="Calibri" pitchFamily="34" charset="0"/>
              <a:buNone/>
              <a:defRPr sz="3150" kern="1200">
                <a:solidFill>
                  <a:schemeClr val="tx1">
                    <a:lumMod val="75000"/>
                    <a:lumOff val="25000"/>
                  </a:schemeClr>
                </a:solidFill>
                <a:latin typeface="+mn-lt"/>
                <a:ea typeface="+mn-ea"/>
                <a:cs typeface="+mn-cs"/>
              </a:defRPr>
            </a:lvl7pPr>
            <a:lvl8pPr marL="5040504" indent="0" algn="ctr" defTabSz="1440144" rtl="0" eaLnBrk="1" latinLnBrk="0" hangingPunct="1">
              <a:lnSpc>
                <a:spcPct val="90000"/>
              </a:lnSpc>
              <a:spcBef>
                <a:spcPts val="316"/>
              </a:spcBef>
              <a:spcAft>
                <a:spcPts val="630"/>
              </a:spcAft>
              <a:buClr>
                <a:schemeClr val="accent1"/>
              </a:buClr>
              <a:buFont typeface="Calibri" pitchFamily="34" charset="0"/>
              <a:buNone/>
              <a:defRPr sz="3150" kern="1200">
                <a:solidFill>
                  <a:schemeClr val="tx1">
                    <a:lumMod val="75000"/>
                    <a:lumOff val="25000"/>
                  </a:schemeClr>
                </a:solidFill>
                <a:latin typeface="+mn-lt"/>
                <a:ea typeface="+mn-ea"/>
                <a:cs typeface="+mn-cs"/>
              </a:defRPr>
            </a:lvl8pPr>
            <a:lvl9pPr marL="5760574" indent="0" algn="ctr" defTabSz="1440144" rtl="0" eaLnBrk="1" latinLnBrk="0" hangingPunct="1">
              <a:lnSpc>
                <a:spcPct val="90000"/>
              </a:lnSpc>
              <a:spcBef>
                <a:spcPts val="316"/>
              </a:spcBef>
              <a:spcAft>
                <a:spcPts val="630"/>
              </a:spcAft>
              <a:buClr>
                <a:schemeClr val="accent1"/>
              </a:buClr>
              <a:buFont typeface="Calibri" pitchFamily="34" charset="0"/>
              <a:buNone/>
              <a:defRPr sz="3150" kern="1200">
                <a:solidFill>
                  <a:schemeClr val="tx1">
                    <a:lumMod val="75000"/>
                    <a:lumOff val="25000"/>
                  </a:schemeClr>
                </a:solidFill>
                <a:latin typeface="+mn-lt"/>
                <a:ea typeface="+mn-ea"/>
                <a:cs typeface="+mn-cs"/>
              </a:defRPr>
            </a:lvl9pPr>
          </a:lstStyle>
          <a:p>
            <a:pPr algn="ctr" fontAlgn="auto">
              <a:lnSpc>
                <a:spcPct val="120000"/>
              </a:lnSpc>
              <a:defRPr/>
            </a:pPr>
            <a:r>
              <a:rPr lang="en-US" sz="3200" cap="none" dirty="0">
                <a:solidFill>
                  <a:schemeClr val="bg1"/>
                </a:solidFill>
                <a:latin typeface="Helvetica Neue Thin" panose="020B0403020202020204" pitchFamily="34" charset="0"/>
                <a:ea typeface="Helvetica Neue Thin" panose="020B0403020202020204" pitchFamily="34" charset="0"/>
                <a:cs typeface="Helvetica Neue" panose="02000503000000020004" pitchFamily="2" charset="0"/>
              </a:rPr>
              <a:t>Uma Nair</a:t>
            </a:r>
            <a:r>
              <a:rPr lang="en-US" sz="3200" cap="none" baseline="30000" dirty="0">
                <a:solidFill>
                  <a:schemeClr val="bg1"/>
                </a:solidFill>
                <a:latin typeface="Helvetica Neue Thin" panose="020B0403020202020204" pitchFamily="34" charset="0"/>
                <a:ea typeface="Helvetica Neue Thin" panose="020B0403020202020204" pitchFamily="34" charset="0"/>
                <a:cs typeface="Helvetica Neue" panose="02000503000000020004" pitchFamily="2" charset="0"/>
              </a:rPr>
              <a:t>1</a:t>
            </a:r>
            <a:r>
              <a:rPr lang="en-US" sz="3200" cap="none" dirty="0">
                <a:solidFill>
                  <a:schemeClr val="bg1"/>
                </a:solidFill>
                <a:latin typeface="Helvetica Neue Thin" panose="020B0403020202020204" pitchFamily="34" charset="0"/>
                <a:ea typeface="Helvetica Neue Thin" panose="020B0403020202020204" pitchFamily="34" charset="0"/>
                <a:cs typeface="Helvetica Neue" panose="02000503000000020004" pitchFamily="2" charset="0"/>
              </a:rPr>
              <a:t> and Sheila Santacroce</a:t>
            </a:r>
            <a:r>
              <a:rPr lang="en-US" sz="3200" cap="none" baseline="30000" dirty="0">
                <a:solidFill>
                  <a:schemeClr val="bg1"/>
                </a:solidFill>
                <a:latin typeface="Helvetica Neue Thin" panose="020B0403020202020204" pitchFamily="34" charset="0"/>
                <a:ea typeface="Helvetica Neue Thin" panose="020B0403020202020204" pitchFamily="34" charset="0"/>
                <a:cs typeface="Helvetica Neue" panose="02000503000000020004" pitchFamily="2" charset="0"/>
              </a:rPr>
              <a:t>1,2</a:t>
            </a:r>
            <a:endParaRPr lang="en-US" sz="3200" cap="none" dirty="0">
              <a:solidFill>
                <a:schemeClr val="bg1"/>
              </a:solidFill>
              <a:latin typeface="Helvetica Neue Thin" panose="020B0403020202020204" pitchFamily="34" charset="0"/>
              <a:ea typeface="Helvetica Neue Thin" panose="020B0403020202020204" pitchFamily="34" charset="0"/>
              <a:cs typeface="Helvetica Neue" panose="02000503000000020004" pitchFamily="2" charset="0"/>
            </a:endParaRPr>
          </a:p>
        </p:txBody>
      </p:sp>
      <p:sp>
        <p:nvSpPr>
          <p:cNvPr id="7" name="Text Box 9">
            <a:extLst>
              <a:ext uri="{FF2B5EF4-FFF2-40B4-BE49-F238E27FC236}">
                <a16:creationId xmlns:a16="http://schemas.microsoft.com/office/drawing/2014/main" id="{C7317F26-D9B4-95F2-12B8-E309F3A4051E}"/>
              </a:ext>
            </a:extLst>
          </p:cNvPr>
          <p:cNvSpPr txBox="1">
            <a:spLocks noChangeArrowheads="1"/>
          </p:cNvSpPr>
          <p:nvPr/>
        </p:nvSpPr>
        <p:spPr bwMode="auto">
          <a:xfrm>
            <a:off x="26891823" y="15968810"/>
            <a:ext cx="3904779" cy="1514695"/>
          </a:xfrm>
          <a:prstGeom prst="rect">
            <a:avLst/>
          </a:prstGeom>
          <a:noFill/>
          <a:ln w="9525">
            <a:solidFill>
              <a:schemeClr val="bg2">
                <a:lumMod val="50000"/>
              </a:schemeClr>
            </a:solidFill>
            <a:miter lim="800000"/>
            <a:headEnd/>
            <a:tailEnd/>
          </a:ln>
        </p:spPr>
        <p:txBody>
          <a:bodyPr wrap="square" lIns="52248" tIns="26123" rIns="52248" bIns="26123">
            <a:spAutoFit/>
          </a:bodyPr>
          <a:lstStyle>
            <a:lvl1pPr marL="342900" indent="-342900" defTabSz="3041650">
              <a:defRPr sz="4900">
                <a:solidFill>
                  <a:schemeClr val="tx1"/>
                </a:solidFill>
                <a:latin typeface="Calibri" charset="0"/>
              </a:defRPr>
            </a:lvl1pPr>
            <a:lvl2pPr defTabSz="3041650">
              <a:defRPr sz="4900">
                <a:solidFill>
                  <a:schemeClr val="tx1"/>
                </a:solidFill>
                <a:latin typeface="Calibri" charset="0"/>
              </a:defRPr>
            </a:lvl2pPr>
            <a:lvl3pPr marL="1143000" indent="-228600" defTabSz="3041650">
              <a:defRPr sz="4900">
                <a:solidFill>
                  <a:schemeClr val="tx1"/>
                </a:solidFill>
                <a:latin typeface="Calibri" charset="0"/>
              </a:defRPr>
            </a:lvl3pPr>
            <a:lvl4pPr marL="1600200" indent="-228600" defTabSz="3041650">
              <a:defRPr sz="4900">
                <a:solidFill>
                  <a:schemeClr val="tx1"/>
                </a:solidFill>
                <a:latin typeface="Calibri" charset="0"/>
              </a:defRPr>
            </a:lvl4pPr>
            <a:lvl5pPr marL="2057400" indent="-228600" defTabSz="3041650">
              <a:defRPr sz="4900">
                <a:solidFill>
                  <a:schemeClr val="tx1"/>
                </a:solidFill>
                <a:latin typeface="Calibri" charset="0"/>
              </a:defRPr>
            </a:lvl5pPr>
            <a:lvl6pPr marL="2514600" indent="-228600" defTabSz="3041650" fontAlgn="base">
              <a:spcBef>
                <a:spcPct val="0"/>
              </a:spcBef>
              <a:spcAft>
                <a:spcPct val="0"/>
              </a:spcAft>
              <a:defRPr sz="4900">
                <a:solidFill>
                  <a:schemeClr val="tx1"/>
                </a:solidFill>
                <a:latin typeface="Calibri" charset="0"/>
              </a:defRPr>
            </a:lvl6pPr>
            <a:lvl7pPr marL="2971800" indent="-228600" defTabSz="3041650" fontAlgn="base">
              <a:spcBef>
                <a:spcPct val="0"/>
              </a:spcBef>
              <a:spcAft>
                <a:spcPct val="0"/>
              </a:spcAft>
              <a:defRPr sz="4900">
                <a:solidFill>
                  <a:schemeClr val="tx1"/>
                </a:solidFill>
                <a:latin typeface="Calibri" charset="0"/>
              </a:defRPr>
            </a:lvl7pPr>
            <a:lvl8pPr marL="3429000" indent="-228600" defTabSz="3041650" fontAlgn="base">
              <a:spcBef>
                <a:spcPct val="0"/>
              </a:spcBef>
              <a:spcAft>
                <a:spcPct val="0"/>
              </a:spcAft>
              <a:defRPr sz="4900">
                <a:solidFill>
                  <a:schemeClr val="tx1"/>
                </a:solidFill>
                <a:latin typeface="Calibri" charset="0"/>
              </a:defRPr>
            </a:lvl8pPr>
            <a:lvl9pPr marL="3886200" indent="-228600" defTabSz="3041650" fontAlgn="base">
              <a:spcBef>
                <a:spcPct val="0"/>
              </a:spcBef>
              <a:spcAft>
                <a:spcPct val="0"/>
              </a:spcAft>
              <a:defRPr sz="4900">
                <a:solidFill>
                  <a:schemeClr val="tx1"/>
                </a:solidFill>
                <a:latin typeface="Calibri" charset="0"/>
              </a:defRPr>
            </a:lvl9pPr>
          </a:lstStyle>
          <a:p>
            <a:pPr marL="0" lvl="1" indent="0" algn="ctr">
              <a:spcAft>
                <a:spcPts val="600"/>
              </a:spcAft>
              <a:buClr>
                <a:srgbClr val="782327"/>
              </a:buClr>
              <a:buSzPct val="152000"/>
            </a:pPr>
            <a:r>
              <a:rPr lang="en-US" altLang="x-none" sz="3200" dirty="0">
                <a:solidFill>
                  <a:schemeClr val="bg2">
                    <a:lumMod val="50000"/>
                  </a:schemeClr>
                </a:solidFill>
                <a:latin typeface="Helvetica Neue Light" panose="02000403000000020004" pitchFamily="2" charset="0"/>
                <a:ea typeface="Helvetica Neue Light" panose="02000403000000020004" pitchFamily="2" charset="0"/>
                <a:cs typeface="Helvetica Neue" panose="02000503000000020004" pitchFamily="2" charset="0"/>
              </a:rPr>
              <a:t>Contact Information</a:t>
            </a:r>
          </a:p>
          <a:p>
            <a:pPr marL="0" lvl="1" indent="0" algn="ctr">
              <a:spcAft>
                <a:spcPts val="1200"/>
              </a:spcAft>
              <a:buClr>
                <a:srgbClr val="782327"/>
              </a:buClr>
              <a:buSzPct val="152000"/>
            </a:pPr>
            <a:r>
              <a:rPr lang="en-US" altLang="x-none" sz="2400" dirty="0">
                <a:solidFill>
                  <a:schemeClr val="accent4">
                    <a:lumMod val="50000"/>
                  </a:schemeClr>
                </a:solidFill>
                <a:latin typeface="Helvetica Neue Thin" panose="020B0403020202020204" pitchFamily="34" charset="0"/>
                <a:ea typeface="Helvetica Neue Thin" panose="020B0403020202020204" pitchFamily="34" charset="0"/>
                <a:cs typeface="Helvetica Neue" panose="02000503000000020004" pitchFamily="2" charset="0"/>
              </a:rPr>
              <a:t>umanairr13@gmail.com</a:t>
            </a:r>
          </a:p>
          <a:p>
            <a:pPr marL="0" lvl="1" indent="0" algn="ctr">
              <a:spcAft>
                <a:spcPts val="1200"/>
              </a:spcAft>
              <a:buClr>
                <a:srgbClr val="782327"/>
              </a:buClr>
              <a:buSzPct val="152000"/>
            </a:pPr>
            <a:r>
              <a:rPr lang="en-US" altLang="x-none" sz="2400" dirty="0">
                <a:solidFill>
                  <a:schemeClr val="accent4">
                    <a:lumMod val="50000"/>
                  </a:schemeClr>
                </a:solidFill>
                <a:latin typeface="Helvetica Neue Thin" panose="020B0403020202020204" pitchFamily="34" charset="0"/>
                <a:ea typeface="Helvetica Neue Thin" panose="020B0403020202020204" pitchFamily="34" charset="0"/>
                <a:cs typeface="Helvetica Neue" panose="02000503000000020004" pitchFamily="2" charset="0"/>
              </a:rPr>
              <a:t>santacro@email.unc.edu</a:t>
            </a:r>
          </a:p>
        </p:txBody>
      </p:sp>
      <p:graphicFrame>
        <p:nvGraphicFramePr>
          <p:cNvPr id="14" name="Table 13">
            <a:extLst>
              <a:ext uri="{FF2B5EF4-FFF2-40B4-BE49-F238E27FC236}">
                <a16:creationId xmlns:a16="http://schemas.microsoft.com/office/drawing/2014/main" id="{433FE53F-71D3-F2B9-9815-4A1E1FF3B6A5}"/>
              </a:ext>
            </a:extLst>
          </p:cNvPr>
          <p:cNvGraphicFramePr>
            <a:graphicFrameLocks noGrp="1"/>
          </p:cNvGraphicFramePr>
          <p:nvPr>
            <p:extLst>
              <p:ext uri="{D42A27DB-BD31-4B8C-83A1-F6EECF244321}">
                <p14:modId xmlns:p14="http://schemas.microsoft.com/office/powerpoint/2010/main" val="1153063117"/>
              </p:ext>
            </p:extLst>
          </p:nvPr>
        </p:nvGraphicFramePr>
        <p:xfrm>
          <a:off x="10547286" y="12331402"/>
          <a:ext cx="7669483" cy="5319512"/>
        </p:xfrm>
        <a:graphic>
          <a:graphicData uri="http://schemas.openxmlformats.org/drawingml/2006/table">
            <a:tbl>
              <a:tblPr firstRow="1" firstCol="1" bandRow="1">
                <a:tableStyleId>{5C22544A-7EE6-4342-B048-85BDC9FD1C3A}</a:tableStyleId>
              </a:tblPr>
              <a:tblGrid>
                <a:gridCol w="1230019">
                  <a:extLst>
                    <a:ext uri="{9D8B030D-6E8A-4147-A177-3AD203B41FA5}">
                      <a16:colId xmlns:a16="http://schemas.microsoft.com/office/drawing/2014/main" val="4840082"/>
                    </a:ext>
                  </a:extLst>
                </a:gridCol>
                <a:gridCol w="1004397">
                  <a:extLst>
                    <a:ext uri="{9D8B030D-6E8A-4147-A177-3AD203B41FA5}">
                      <a16:colId xmlns:a16="http://schemas.microsoft.com/office/drawing/2014/main" val="2247923520"/>
                    </a:ext>
                  </a:extLst>
                </a:gridCol>
                <a:gridCol w="1544702">
                  <a:extLst>
                    <a:ext uri="{9D8B030D-6E8A-4147-A177-3AD203B41FA5}">
                      <a16:colId xmlns:a16="http://schemas.microsoft.com/office/drawing/2014/main" val="390824285"/>
                    </a:ext>
                  </a:extLst>
                </a:gridCol>
                <a:gridCol w="1596778">
                  <a:extLst>
                    <a:ext uri="{9D8B030D-6E8A-4147-A177-3AD203B41FA5}">
                      <a16:colId xmlns:a16="http://schemas.microsoft.com/office/drawing/2014/main" val="2206628536"/>
                    </a:ext>
                  </a:extLst>
                </a:gridCol>
                <a:gridCol w="2293587">
                  <a:extLst>
                    <a:ext uri="{9D8B030D-6E8A-4147-A177-3AD203B41FA5}">
                      <a16:colId xmlns:a16="http://schemas.microsoft.com/office/drawing/2014/main" val="368000165"/>
                    </a:ext>
                  </a:extLst>
                </a:gridCol>
              </a:tblGrid>
              <a:tr h="520234">
                <a:tc gridSpan="5">
                  <a:txBody>
                    <a:bodyPr/>
                    <a:lstStyle/>
                    <a:p>
                      <a:pPr marL="0" marR="0" algn="ctr" defTabSz="1440169" rtl="0" eaLnBrk="1" latinLnBrk="0" hangingPunct="1">
                        <a:lnSpc>
                          <a:spcPct val="115000"/>
                        </a:lnSpc>
                        <a:spcAft>
                          <a:spcPts val="800"/>
                        </a:spcAft>
                        <a:buNone/>
                      </a:pPr>
                      <a:r>
                        <a:rPr lang="en-US" altLang="x-none" sz="2400" dirty="0">
                          <a:solidFill>
                            <a:schemeClr val="bg2">
                              <a:lumMod val="50000"/>
                            </a:schemeClr>
                          </a:solidFill>
                          <a:latin typeface="Helvetica Neue Light" panose="02000403000000020004" pitchFamily="2" charset="0"/>
                          <a:ea typeface="Helvetica Neue Light" panose="02000403000000020004" pitchFamily="2" charset="0"/>
                          <a:cs typeface="Helvetica Neue" panose="02000503000000020004" pitchFamily="2" charset="0"/>
                        </a:rPr>
                        <a:t>Sample</a:t>
                      </a:r>
                      <a:endParaRPr lang="en-US" sz="2000" b="0" i="0" kern="100" dirty="0">
                        <a:solidFill>
                          <a:schemeClr val="lt1"/>
                        </a:solidFill>
                        <a:effectLst/>
                        <a:latin typeface="Helvetica Neue Medium" panose="02000503000000020004" pitchFamily="2" charset="0"/>
                        <a:ea typeface="Helvetica Neue Medium" panose="02000503000000020004" pitchFamily="2" charset="0"/>
                        <a:cs typeface="Helvetica Neue Medium" panose="02000503000000020004" pitchFamily="2" charset="0"/>
                      </a:endParaRPr>
                    </a:p>
                  </a:txBody>
                  <a:tcPr marL="68580" marR="68580" marT="0" marB="0" anchor="ctr">
                    <a:lnL w="12700" cap="flat" cmpd="sng" algn="ctr">
                      <a:solidFill>
                        <a:srgbClr val="E6F0F6"/>
                      </a:solidFill>
                      <a:prstDash val="solid"/>
                      <a:round/>
                      <a:headEnd type="none" w="med" len="med"/>
                      <a:tailEnd type="none" w="med" len="med"/>
                    </a:lnL>
                    <a:lnR w="12700" cap="flat" cmpd="sng" algn="ctr">
                      <a:solidFill>
                        <a:srgbClr val="E6F0F6"/>
                      </a:solidFill>
                      <a:prstDash val="solid"/>
                      <a:round/>
                      <a:headEnd type="none" w="med" len="med"/>
                      <a:tailEnd type="none" w="med" len="med"/>
                    </a:lnR>
                    <a:lnT w="12700" cap="flat" cmpd="sng" algn="ctr">
                      <a:solidFill>
                        <a:srgbClr val="E6F0F6"/>
                      </a:solidFill>
                      <a:prstDash val="solid"/>
                      <a:round/>
                      <a:headEnd type="none" w="med" len="med"/>
                      <a:tailEnd type="none" w="med" len="med"/>
                    </a:lnT>
                    <a:solidFill>
                      <a:schemeClr val="tx2">
                        <a:lumMod val="40000"/>
                        <a:lumOff val="60000"/>
                      </a:schemeClr>
                    </a:solidFill>
                  </a:tcPr>
                </a:tc>
                <a:tc hMerge="1">
                  <a:txBody>
                    <a:bodyPr/>
                    <a:lstStyle/>
                    <a:p>
                      <a:pPr marL="0" marR="0" algn="ctr" defTabSz="1440169" rtl="0" eaLnBrk="1" latinLnBrk="0" hangingPunct="1">
                        <a:lnSpc>
                          <a:spcPct val="115000"/>
                        </a:lnSpc>
                        <a:spcAft>
                          <a:spcPts val="800"/>
                        </a:spcAft>
                        <a:buNone/>
                      </a:pPr>
                      <a:endParaRPr lang="en-US" sz="2000" b="0" i="0" kern="100" dirty="0">
                        <a:solidFill>
                          <a:schemeClr val="lt1"/>
                        </a:solidFill>
                        <a:effectLst/>
                        <a:latin typeface="Helvetica Neue Medium" panose="02000503000000020004" pitchFamily="2" charset="0"/>
                        <a:ea typeface="Helvetica Neue Medium" panose="02000503000000020004" pitchFamily="2" charset="0"/>
                        <a:cs typeface="Helvetica Neue Medium" panose="02000503000000020004" pitchFamily="2" charset="0"/>
                      </a:endParaRPr>
                    </a:p>
                  </a:txBody>
                  <a:tcPr marL="68580" marR="68580" marT="0" marB="0" anchor="ctr">
                    <a:lnT w="12700" cap="flat" cmpd="sng" algn="ctr">
                      <a:solidFill>
                        <a:srgbClr val="E6F0F6"/>
                      </a:solidFill>
                      <a:prstDash val="solid"/>
                      <a:round/>
                      <a:headEnd type="none" w="med" len="med"/>
                      <a:tailEnd type="none" w="med" len="med"/>
                    </a:lnT>
                    <a:solidFill>
                      <a:schemeClr val="tx2">
                        <a:lumMod val="60000"/>
                        <a:lumOff val="40000"/>
                      </a:schemeClr>
                    </a:solidFill>
                  </a:tcPr>
                </a:tc>
                <a:tc hMerge="1">
                  <a:txBody>
                    <a:bodyPr/>
                    <a:lstStyle/>
                    <a:p>
                      <a:pPr marL="0" marR="0" algn="ctr" defTabSz="1440169" rtl="0" eaLnBrk="1" latinLnBrk="0" hangingPunct="1">
                        <a:lnSpc>
                          <a:spcPct val="115000"/>
                        </a:lnSpc>
                        <a:spcAft>
                          <a:spcPts val="800"/>
                        </a:spcAft>
                        <a:buNone/>
                      </a:pPr>
                      <a:endParaRPr lang="en-US" sz="2000" b="0" i="0" kern="100" dirty="0">
                        <a:solidFill>
                          <a:schemeClr val="lt1"/>
                        </a:solidFill>
                        <a:effectLst/>
                        <a:latin typeface="Helvetica Neue Medium" panose="02000503000000020004" pitchFamily="2" charset="0"/>
                        <a:ea typeface="Helvetica Neue Medium" panose="02000503000000020004" pitchFamily="2" charset="0"/>
                        <a:cs typeface="Helvetica Neue Medium" panose="02000503000000020004" pitchFamily="2" charset="0"/>
                      </a:endParaRPr>
                    </a:p>
                  </a:txBody>
                  <a:tcPr marL="68580" marR="68580" marT="0" marB="0" anchor="ctr">
                    <a:lnT w="12700" cap="flat" cmpd="sng" algn="ctr">
                      <a:solidFill>
                        <a:srgbClr val="E6F0F6"/>
                      </a:solidFill>
                      <a:prstDash val="solid"/>
                      <a:round/>
                      <a:headEnd type="none" w="med" len="med"/>
                      <a:tailEnd type="none" w="med" len="med"/>
                    </a:lnT>
                    <a:solidFill>
                      <a:schemeClr val="tx2">
                        <a:lumMod val="60000"/>
                        <a:lumOff val="40000"/>
                      </a:schemeClr>
                    </a:solidFill>
                  </a:tcPr>
                </a:tc>
                <a:tc hMerge="1">
                  <a:txBody>
                    <a:bodyPr/>
                    <a:lstStyle/>
                    <a:p>
                      <a:pPr marL="0" marR="0" algn="ctr" defTabSz="1440169" rtl="0" eaLnBrk="1" latinLnBrk="0" hangingPunct="1">
                        <a:lnSpc>
                          <a:spcPct val="115000"/>
                        </a:lnSpc>
                        <a:spcAft>
                          <a:spcPts val="800"/>
                        </a:spcAft>
                        <a:buNone/>
                      </a:pPr>
                      <a:endParaRPr lang="en-US" sz="2000" b="0" i="0" kern="100" dirty="0">
                        <a:solidFill>
                          <a:schemeClr val="lt1"/>
                        </a:solidFill>
                        <a:effectLst/>
                        <a:latin typeface="Helvetica Neue Medium" panose="02000503000000020004" pitchFamily="2" charset="0"/>
                        <a:ea typeface="Helvetica Neue Medium" panose="02000503000000020004" pitchFamily="2" charset="0"/>
                        <a:cs typeface="Helvetica Neue Medium" panose="02000503000000020004" pitchFamily="2" charset="0"/>
                      </a:endParaRPr>
                    </a:p>
                  </a:txBody>
                  <a:tcPr marL="68580" marR="68580" marT="0" marB="0" anchor="ctr">
                    <a:lnT w="12700" cap="flat" cmpd="sng" algn="ctr">
                      <a:solidFill>
                        <a:srgbClr val="E6F0F6"/>
                      </a:solidFill>
                      <a:prstDash val="solid"/>
                      <a:round/>
                      <a:headEnd type="none" w="med" len="med"/>
                      <a:tailEnd type="none" w="med" len="med"/>
                    </a:lnT>
                    <a:solidFill>
                      <a:schemeClr val="tx2">
                        <a:lumMod val="60000"/>
                        <a:lumOff val="40000"/>
                      </a:schemeClr>
                    </a:solidFill>
                  </a:tcPr>
                </a:tc>
                <a:tc hMerge="1">
                  <a:txBody>
                    <a:bodyPr/>
                    <a:lstStyle/>
                    <a:p>
                      <a:pPr marL="0" marR="0" algn="ctr" defTabSz="1440169" rtl="0" eaLnBrk="1" latinLnBrk="0" hangingPunct="1">
                        <a:lnSpc>
                          <a:spcPct val="115000"/>
                        </a:lnSpc>
                        <a:spcAft>
                          <a:spcPts val="800"/>
                        </a:spcAft>
                        <a:buNone/>
                      </a:pPr>
                      <a:endParaRPr lang="en-US" sz="2000" b="0" i="0" kern="100" dirty="0">
                        <a:solidFill>
                          <a:schemeClr val="lt1"/>
                        </a:solidFill>
                        <a:effectLst/>
                        <a:latin typeface="Helvetica Neue Medium" panose="02000503000000020004" pitchFamily="2" charset="0"/>
                        <a:ea typeface="Helvetica Neue Medium" panose="02000503000000020004" pitchFamily="2" charset="0"/>
                        <a:cs typeface="Helvetica Neue Medium" panose="02000503000000020004" pitchFamily="2" charset="0"/>
                      </a:endParaRPr>
                    </a:p>
                  </a:txBody>
                  <a:tcPr marL="68580" marR="68580" marT="0" marB="0" anchor="ctr">
                    <a:lnR w="12700" cap="flat" cmpd="sng" algn="ctr">
                      <a:solidFill>
                        <a:srgbClr val="E6F0F6"/>
                      </a:solidFill>
                      <a:prstDash val="solid"/>
                      <a:round/>
                      <a:headEnd type="none" w="med" len="med"/>
                      <a:tailEnd type="none" w="med" len="med"/>
                    </a:lnR>
                    <a:lnT w="12700" cap="flat" cmpd="sng" algn="ctr">
                      <a:solidFill>
                        <a:srgbClr val="E6F0F6"/>
                      </a:solidFill>
                      <a:prstDash val="solid"/>
                      <a:round/>
                      <a:headEnd type="none" w="med" len="med"/>
                      <a:tailEnd type="none" w="med" len="med"/>
                    </a:lnT>
                    <a:solidFill>
                      <a:schemeClr val="tx2">
                        <a:lumMod val="60000"/>
                        <a:lumOff val="40000"/>
                      </a:schemeClr>
                    </a:solidFill>
                  </a:tcPr>
                </a:tc>
                <a:extLst>
                  <a:ext uri="{0D108BD9-81ED-4DB2-BD59-A6C34878D82A}">
                    <a16:rowId xmlns:a16="http://schemas.microsoft.com/office/drawing/2014/main" val="2910343363"/>
                  </a:ext>
                </a:extLst>
              </a:tr>
              <a:tr h="520234">
                <a:tc>
                  <a:txBody>
                    <a:bodyPr/>
                    <a:lstStyle/>
                    <a:p>
                      <a:pPr marL="0" marR="0" algn="ctr" defTabSz="1440169" rtl="0" eaLnBrk="1" latinLnBrk="0" hangingPunct="1">
                        <a:lnSpc>
                          <a:spcPct val="115000"/>
                        </a:lnSpc>
                        <a:spcAft>
                          <a:spcPts val="800"/>
                        </a:spcAft>
                        <a:buNone/>
                      </a:pPr>
                      <a:r>
                        <a:rPr lang="en-US" sz="2000" b="0" i="0" kern="100" dirty="0">
                          <a:solidFill>
                            <a:schemeClr val="lt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Poster</a:t>
                      </a:r>
                    </a:p>
                  </a:txBody>
                  <a:tcPr marL="68580" marR="68580" marT="0" marB="0" anchor="ctr">
                    <a:lnL w="12700" cap="flat" cmpd="sng" algn="ctr">
                      <a:solidFill>
                        <a:srgbClr val="E6F0F6"/>
                      </a:solidFill>
                      <a:prstDash val="solid"/>
                      <a:round/>
                      <a:headEnd type="none" w="med" len="med"/>
                      <a:tailEnd type="none" w="med" len="med"/>
                    </a:lnL>
                    <a:solidFill>
                      <a:schemeClr val="tx2">
                        <a:lumMod val="60000"/>
                        <a:lumOff val="40000"/>
                      </a:schemeClr>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lt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Age</a:t>
                      </a:r>
                    </a:p>
                  </a:txBody>
                  <a:tcPr marL="68580" marR="68580" marT="0" marB="0" anchor="ctr">
                    <a:solidFill>
                      <a:schemeClr val="tx2">
                        <a:lumMod val="60000"/>
                        <a:lumOff val="40000"/>
                      </a:schemeClr>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lt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Gender</a:t>
                      </a:r>
                    </a:p>
                  </a:txBody>
                  <a:tcPr marL="68580" marR="68580" marT="0" marB="0" anchor="ctr">
                    <a:solidFill>
                      <a:schemeClr val="tx2">
                        <a:lumMod val="60000"/>
                        <a:lumOff val="40000"/>
                      </a:schemeClr>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lt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Post #</a:t>
                      </a:r>
                    </a:p>
                  </a:txBody>
                  <a:tcPr marL="68580" marR="68580" marT="0" marB="0" anchor="ctr">
                    <a:solidFill>
                      <a:schemeClr val="tx2">
                        <a:lumMod val="60000"/>
                        <a:lumOff val="40000"/>
                      </a:schemeClr>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lt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Date Posted</a:t>
                      </a:r>
                    </a:p>
                  </a:txBody>
                  <a:tcPr marL="68580" marR="68580" marT="0" marB="0" anchor="ctr">
                    <a:lnR w="12700" cap="flat" cmpd="sng" algn="ctr">
                      <a:solidFill>
                        <a:srgbClr val="E6F0F6"/>
                      </a:solidFill>
                      <a:prstDash val="solid"/>
                      <a:round/>
                      <a:headEnd type="none" w="med" len="med"/>
                      <a:tailEnd type="none" w="med" len="med"/>
                    </a:lnR>
                    <a:solidFill>
                      <a:schemeClr val="tx2">
                        <a:lumMod val="60000"/>
                        <a:lumOff val="40000"/>
                      </a:schemeClr>
                    </a:solidFill>
                  </a:tcPr>
                </a:tc>
                <a:extLst>
                  <a:ext uri="{0D108BD9-81ED-4DB2-BD59-A6C34878D82A}">
                    <a16:rowId xmlns:a16="http://schemas.microsoft.com/office/drawing/2014/main" val="2069035536"/>
                  </a:ext>
                </a:extLst>
              </a:tr>
              <a:tr h="389004">
                <a:tc rowSpan="3">
                  <a:txBody>
                    <a:bodyPr/>
                    <a:lstStyle/>
                    <a:p>
                      <a:pPr marL="0" marR="0" algn="ctr" defTabSz="1440169" rtl="0" eaLnBrk="1" latinLnBrk="0" hangingPunct="1">
                        <a:lnSpc>
                          <a:spcPct val="115000"/>
                        </a:lnSpc>
                        <a:spcAft>
                          <a:spcPts val="800"/>
                        </a:spcAft>
                        <a:buNone/>
                      </a:pPr>
                      <a:r>
                        <a:rPr lang="en-US" sz="2000" b="0" i="0" kern="100" dirty="0">
                          <a:solidFill>
                            <a:schemeClr val="lt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A</a:t>
                      </a:r>
                    </a:p>
                  </a:txBody>
                  <a:tcPr marL="68580" marR="68580" marT="0" marB="0" anchor="ctr">
                    <a:lnL w="12700" cap="flat" cmpd="sng" algn="ctr">
                      <a:solidFill>
                        <a:srgbClr val="E6F0F6"/>
                      </a:solidFill>
                      <a:prstDash val="solid"/>
                      <a:round/>
                      <a:headEnd type="none" w="med" len="med"/>
                      <a:tailEnd type="none" w="med" len="med"/>
                    </a:lnL>
                    <a:solidFill>
                      <a:schemeClr val="tx2">
                        <a:lumMod val="60000"/>
                        <a:lumOff val="40000"/>
                      </a:schemeClr>
                    </a:solidFill>
                  </a:tcPr>
                </a:tc>
                <a:tc rowSpan="3">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18</a:t>
                      </a:r>
                    </a:p>
                  </a:txBody>
                  <a:tcPr marL="68580" marR="68580" marT="0" marB="0" anchor="ctr">
                    <a:solidFill>
                      <a:schemeClr val="tx2">
                        <a:lumMod val="20000"/>
                        <a:lumOff val="80000"/>
                      </a:schemeClr>
                    </a:solidFill>
                  </a:tcPr>
                </a:tc>
                <a:tc rowSpan="3">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Female</a:t>
                      </a:r>
                    </a:p>
                  </a:txBody>
                  <a:tcPr marL="68580" marR="68580" marT="0" marB="0" anchor="ctr">
                    <a:solidFill>
                      <a:schemeClr val="tx2">
                        <a:lumMod val="20000"/>
                        <a:lumOff val="80000"/>
                      </a:schemeClr>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1</a:t>
                      </a:r>
                    </a:p>
                  </a:txBody>
                  <a:tcPr marL="68580" marR="68580" marT="0" marB="0" anchor="ctr">
                    <a:solidFill>
                      <a:schemeClr val="tx2">
                        <a:lumMod val="20000"/>
                        <a:lumOff val="80000"/>
                      </a:schemeClr>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3/31/25</a:t>
                      </a:r>
                    </a:p>
                  </a:txBody>
                  <a:tcPr marL="68580" marR="68580" marT="0" marB="0" anchor="ctr">
                    <a:lnR w="12700" cap="flat" cmpd="sng" algn="ctr">
                      <a:solidFill>
                        <a:srgbClr val="E6F0F6"/>
                      </a:solidFill>
                      <a:prstDash val="solid"/>
                      <a:round/>
                      <a:headEnd type="none" w="med" len="med"/>
                      <a:tailEnd type="none" w="med" len="med"/>
                    </a:lnR>
                    <a:solidFill>
                      <a:schemeClr val="tx2">
                        <a:lumMod val="20000"/>
                        <a:lumOff val="80000"/>
                      </a:schemeClr>
                    </a:solidFill>
                  </a:tcPr>
                </a:tc>
                <a:extLst>
                  <a:ext uri="{0D108BD9-81ED-4DB2-BD59-A6C34878D82A}">
                    <a16:rowId xmlns:a16="http://schemas.microsoft.com/office/drawing/2014/main" val="2264870745"/>
                  </a:ext>
                </a:extLst>
              </a:tr>
              <a:tr h="38900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2</a:t>
                      </a:r>
                    </a:p>
                  </a:txBody>
                  <a:tcPr marL="68580" marR="68580" marT="0" marB="0" anchor="ctr">
                    <a:solidFill>
                      <a:schemeClr val="tx2">
                        <a:lumMod val="20000"/>
                        <a:lumOff val="80000"/>
                      </a:schemeClr>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4/24/25</a:t>
                      </a:r>
                    </a:p>
                  </a:txBody>
                  <a:tcPr marL="68580" marR="68580" marT="0" marB="0" anchor="ctr">
                    <a:lnR w="12700" cap="flat" cmpd="sng" algn="ctr">
                      <a:solidFill>
                        <a:srgbClr val="E6F0F6"/>
                      </a:solidFill>
                      <a:prstDash val="solid"/>
                      <a:round/>
                      <a:headEnd type="none" w="med" len="med"/>
                      <a:tailEnd type="none" w="med" len="med"/>
                    </a:lnR>
                    <a:solidFill>
                      <a:schemeClr val="tx2">
                        <a:lumMod val="20000"/>
                        <a:lumOff val="80000"/>
                      </a:schemeClr>
                    </a:solidFill>
                  </a:tcPr>
                </a:tc>
                <a:extLst>
                  <a:ext uri="{0D108BD9-81ED-4DB2-BD59-A6C34878D82A}">
                    <a16:rowId xmlns:a16="http://schemas.microsoft.com/office/drawing/2014/main" val="225261059"/>
                  </a:ext>
                </a:extLst>
              </a:tr>
              <a:tr h="38900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3</a:t>
                      </a:r>
                    </a:p>
                  </a:txBody>
                  <a:tcPr marL="68580" marR="68580" marT="0" marB="0" anchor="ctr">
                    <a:solidFill>
                      <a:schemeClr val="tx2">
                        <a:lumMod val="20000"/>
                        <a:lumOff val="80000"/>
                      </a:schemeClr>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4/1/25</a:t>
                      </a:r>
                    </a:p>
                  </a:txBody>
                  <a:tcPr marL="68580" marR="68580" marT="0" marB="0" anchor="ctr">
                    <a:lnR w="12700" cap="flat" cmpd="sng" algn="ctr">
                      <a:solidFill>
                        <a:srgbClr val="E6F0F6"/>
                      </a:solidFill>
                      <a:prstDash val="solid"/>
                      <a:round/>
                      <a:headEnd type="none" w="med" len="med"/>
                      <a:tailEnd type="none" w="med" len="med"/>
                    </a:lnR>
                    <a:solidFill>
                      <a:schemeClr val="tx2">
                        <a:lumMod val="20000"/>
                        <a:lumOff val="80000"/>
                      </a:schemeClr>
                    </a:solidFill>
                  </a:tcPr>
                </a:tc>
                <a:extLst>
                  <a:ext uri="{0D108BD9-81ED-4DB2-BD59-A6C34878D82A}">
                    <a16:rowId xmlns:a16="http://schemas.microsoft.com/office/drawing/2014/main" val="1205642869"/>
                  </a:ext>
                </a:extLst>
              </a:tr>
              <a:tr h="389004">
                <a:tc>
                  <a:txBody>
                    <a:bodyPr/>
                    <a:lstStyle/>
                    <a:p>
                      <a:pPr marL="0" marR="0" algn="ctr" defTabSz="1440169" rtl="0" eaLnBrk="1" latinLnBrk="0" hangingPunct="1">
                        <a:lnSpc>
                          <a:spcPct val="115000"/>
                        </a:lnSpc>
                        <a:spcAft>
                          <a:spcPts val="800"/>
                        </a:spcAft>
                        <a:buNone/>
                      </a:pPr>
                      <a:r>
                        <a:rPr lang="en-US" sz="2000" b="0" i="0" kern="100" dirty="0">
                          <a:solidFill>
                            <a:schemeClr val="lt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B</a:t>
                      </a:r>
                    </a:p>
                  </a:txBody>
                  <a:tcPr marL="68580" marR="68580" marT="0" marB="0" anchor="ctr">
                    <a:lnL w="12700" cap="flat" cmpd="sng" algn="ctr">
                      <a:solidFill>
                        <a:srgbClr val="E6F0F6"/>
                      </a:solidFill>
                      <a:prstDash val="solid"/>
                      <a:round/>
                      <a:headEnd type="none" w="med" len="med"/>
                      <a:tailEnd type="none" w="med" len="med"/>
                    </a:lnL>
                    <a:solidFill>
                      <a:schemeClr val="tx2">
                        <a:lumMod val="60000"/>
                        <a:lumOff val="40000"/>
                      </a:schemeClr>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18</a:t>
                      </a:r>
                    </a:p>
                  </a:txBody>
                  <a:tcPr marL="68580" marR="68580" marT="0" marB="0" anchor="ctr">
                    <a:solidFill>
                      <a:schemeClr val="bg1"/>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Male</a:t>
                      </a:r>
                    </a:p>
                  </a:txBody>
                  <a:tcPr marL="68580" marR="68580" marT="0" marB="0" anchor="ctr">
                    <a:solidFill>
                      <a:schemeClr val="bg1"/>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1</a:t>
                      </a:r>
                    </a:p>
                  </a:txBody>
                  <a:tcPr marL="68580" marR="68580" marT="0" marB="0" anchor="ctr">
                    <a:solidFill>
                      <a:schemeClr val="bg1"/>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4/30/25</a:t>
                      </a:r>
                    </a:p>
                  </a:txBody>
                  <a:tcPr marL="68580" marR="68580" marT="0" marB="0" anchor="ctr">
                    <a:lnR w="12700" cap="flat" cmpd="sng" algn="ctr">
                      <a:solidFill>
                        <a:srgbClr val="E6F0F6"/>
                      </a:solidFill>
                      <a:prstDash val="solid"/>
                      <a:round/>
                      <a:headEnd type="none" w="med" len="med"/>
                      <a:tailEnd type="none" w="med" len="med"/>
                    </a:lnR>
                    <a:solidFill>
                      <a:schemeClr val="bg1"/>
                    </a:solidFill>
                  </a:tcPr>
                </a:tc>
                <a:extLst>
                  <a:ext uri="{0D108BD9-81ED-4DB2-BD59-A6C34878D82A}">
                    <a16:rowId xmlns:a16="http://schemas.microsoft.com/office/drawing/2014/main" val="3783303779"/>
                  </a:ext>
                </a:extLst>
              </a:tr>
              <a:tr h="389004">
                <a:tc rowSpan="2">
                  <a:txBody>
                    <a:bodyPr/>
                    <a:lstStyle/>
                    <a:p>
                      <a:pPr marL="0" marR="0" algn="ctr" defTabSz="1440169" rtl="0" eaLnBrk="1" latinLnBrk="0" hangingPunct="1">
                        <a:lnSpc>
                          <a:spcPct val="115000"/>
                        </a:lnSpc>
                        <a:spcAft>
                          <a:spcPts val="800"/>
                        </a:spcAft>
                        <a:buNone/>
                      </a:pPr>
                      <a:r>
                        <a:rPr lang="en-US" sz="2000" b="0" i="0" kern="100" dirty="0">
                          <a:solidFill>
                            <a:schemeClr val="lt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C</a:t>
                      </a:r>
                    </a:p>
                  </a:txBody>
                  <a:tcPr marL="68580" marR="68580" marT="0" marB="0" anchor="ctr">
                    <a:lnL w="12700" cap="flat" cmpd="sng" algn="ctr">
                      <a:solidFill>
                        <a:srgbClr val="E6F0F6"/>
                      </a:solidFill>
                      <a:prstDash val="solid"/>
                      <a:round/>
                      <a:headEnd type="none" w="med" len="med"/>
                      <a:tailEnd type="none" w="med" len="med"/>
                    </a:lnL>
                    <a:solidFill>
                      <a:schemeClr val="tx2">
                        <a:lumMod val="60000"/>
                        <a:lumOff val="40000"/>
                      </a:schemeClr>
                    </a:solidFill>
                  </a:tcPr>
                </a:tc>
                <a:tc rowSpan="2">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22</a:t>
                      </a:r>
                    </a:p>
                  </a:txBody>
                  <a:tcPr marL="68580" marR="68580" marT="0" marB="0" anchor="ctr">
                    <a:solidFill>
                      <a:schemeClr val="tx2">
                        <a:lumMod val="20000"/>
                        <a:lumOff val="80000"/>
                      </a:schemeClr>
                    </a:solidFill>
                  </a:tcPr>
                </a:tc>
                <a:tc rowSpan="2">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Female</a:t>
                      </a:r>
                    </a:p>
                  </a:txBody>
                  <a:tcPr marL="68580" marR="68580" marT="0" marB="0" anchor="ctr">
                    <a:solidFill>
                      <a:schemeClr val="tx2">
                        <a:lumMod val="20000"/>
                        <a:lumOff val="80000"/>
                      </a:schemeClr>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1</a:t>
                      </a:r>
                    </a:p>
                  </a:txBody>
                  <a:tcPr marL="68580" marR="68580" marT="0" marB="0" anchor="ctr">
                    <a:solidFill>
                      <a:schemeClr val="tx2">
                        <a:lumMod val="20000"/>
                        <a:lumOff val="80000"/>
                      </a:schemeClr>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9/23/25</a:t>
                      </a:r>
                    </a:p>
                  </a:txBody>
                  <a:tcPr marL="68580" marR="68580" marT="0" marB="0" anchor="ctr">
                    <a:lnR w="12700" cap="flat" cmpd="sng" algn="ctr">
                      <a:solidFill>
                        <a:srgbClr val="E6F0F6"/>
                      </a:solidFill>
                      <a:prstDash val="solid"/>
                      <a:round/>
                      <a:headEnd type="none" w="med" len="med"/>
                      <a:tailEnd type="none" w="med" len="med"/>
                    </a:lnR>
                    <a:solidFill>
                      <a:schemeClr val="tx2">
                        <a:lumMod val="20000"/>
                        <a:lumOff val="80000"/>
                      </a:schemeClr>
                    </a:solidFill>
                  </a:tcPr>
                </a:tc>
                <a:extLst>
                  <a:ext uri="{0D108BD9-81ED-4DB2-BD59-A6C34878D82A}">
                    <a16:rowId xmlns:a16="http://schemas.microsoft.com/office/drawing/2014/main" val="421732662"/>
                  </a:ext>
                </a:extLst>
              </a:tr>
              <a:tr h="38900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2</a:t>
                      </a:r>
                    </a:p>
                  </a:txBody>
                  <a:tcPr marL="68580" marR="68580" marT="0" marB="0" anchor="ctr">
                    <a:solidFill>
                      <a:schemeClr val="tx2">
                        <a:lumMod val="20000"/>
                        <a:lumOff val="80000"/>
                      </a:schemeClr>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9/23/25</a:t>
                      </a:r>
                    </a:p>
                  </a:txBody>
                  <a:tcPr marL="68580" marR="68580" marT="0" marB="0" anchor="ctr">
                    <a:lnR w="12700" cap="flat" cmpd="sng" algn="ctr">
                      <a:solidFill>
                        <a:srgbClr val="E6F0F6"/>
                      </a:solidFill>
                      <a:prstDash val="solid"/>
                      <a:round/>
                      <a:headEnd type="none" w="med" len="med"/>
                      <a:tailEnd type="none" w="med" len="med"/>
                    </a:lnR>
                    <a:solidFill>
                      <a:schemeClr val="tx2">
                        <a:lumMod val="20000"/>
                        <a:lumOff val="80000"/>
                      </a:schemeClr>
                    </a:solidFill>
                  </a:tcPr>
                </a:tc>
                <a:extLst>
                  <a:ext uri="{0D108BD9-81ED-4DB2-BD59-A6C34878D82A}">
                    <a16:rowId xmlns:a16="http://schemas.microsoft.com/office/drawing/2014/main" val="273721613"/>
                  </a:ext>
                </a:extLst>
              </a:tr>
              <a:tr h="389004">
                <a:tc>
                  <a:txBody>
                    <a:bodyPr/>
                    <a:lstStyle/>
                    <a:p>
                      <a:pPr marL="0" marR="0" algn="ctr" defTabSz="1440169" rtl="0" eaLnBrk="1" latinLnBrk="0" hangingPunct="1">
                        <a:lnSpc>
                          <a:spcPct val="115000"/>
                        </a:lnSpc>
                        <a:spcAft>
                          <a:spcPts val="800"/>
                        </a:spcAft>
                        <a:buNone/>
                      </a:pPr>
                      <a:r>
                        <a:rPr lang="en-US" sz="2000" b="0" i="0" kern="100" dirty="0">
                          <a:solidFill>
                            <a:schemeClr val="lt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D</a:t>
                      </a:r>
                    </a:p>
                  </a:txBody>
                  <a:tcPr marL="68580" marR="68580" marT="0" marB="0" anchor="ctr">
                    <a:lnL w="12700" cap="flat" cmpd="sng" algn="ctr">
                      <a:solidFill>
                        <a:srgbClr val="E6F0F6"/>
                      </a:solidFill>
                      <a:prstDash val="solid"/>
                      <a:round/>
                      <a:headEnd type="none" w="med" len="med"/>
                      <a:tailEnd type="none" w="med" len="med"/>
                    </a:lnL>
                    <a:solidFill>
                      <a:schemeClr val="tx2">
                        <a:lumMod val="60000"/>
                        <a:lumOff val="40000"/>
                      </a:schemeClr>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21</a:t>
                      </a:r>
                    </a:p>
                  </a:txBody>
                  <a:tcPr marL="68580" marR="68580" marT="0" marB="0" anchor="ctr">
                    <a:solidFill>
                      <a:schemeClr val="bg1"/>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Female</a:t>
                      </a:r>
                    </a:p>
                  </a:txBody>
                  <a:tcPr marL="68580" marR="68580" marT="0" marB="0" anchor="ctr">
                    <a:solidFill>
                      <a:schemeClr val="bg1"/>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1</a:t>
                      </a:r>
                    </a:p>
                  </a:txBody>
                  <a:tcPr marL="68580" marR="68580" marT="0" marB="0" anchor="ctr">
                    <a:solidFill>
                      <a:schemeClr val="bg1"/>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5/21/25</a:t>
                      </a:r>
                    </a:p>
                  </a:txBody>
                  <a:tcPr marL="68580" marR="68580" marT="0" marB="0" anchor="ctr">
                    <a:lnR w="12700" cap="flat" cmpd="sng" algn="ctr">
                      <a:solidFill>
                        <a:srgbClr val="E6F0F6"/>
                      </a:solidFill>
                      <a:prstDash val="solid"/>
                      <a:round/>
                      <a:headEnd type="none" w="med" len="med"/>
                      <a:tailEnd type="none" w="med" len="med"/>
                    </a:lnR>
                    <a:solidFill>
                      <a:schemeClr val="bg1"/>
                    </a:solidFill>
                  </a:tcPr>
                </a:tc>
                <a:extLst>
                  <a:ext uri="{0D108BD9-81ED-4DB2-BD59-A6C34878D82A}">
                    <a16:rowId xmlns:a16="http://schemas.microsoft.com/office/drawing/2014/main" val="1197255395"/>
                  </a:ext>
                </a:extLst>
              </a:tr>
              <a:tr h="389004">
                <a:tc rowSpan="3">
                  <a:txBody>
                    <a:bodyPr/>
                    <a:lstStyle/>
                    <a:p>
                      <a:pPr marL="0" marR="0" algn="ctr" defTabSz="1440169" rtl="0" eaLnBrk="1" latinLnBrk="0" hangingPunct="1">
                        <a:lnSpc>
                          <a:spcPct val="115000"/>
                        </a:lnSpc>
                        <a:spcAft>
                          <a:spcPts val="800"/>
                        </a:spcAft>
                        <a:buNone/>
                      </a:pPr>
                      <a:r>
                        <a:rPr lang="en-US" sz="2000" b="0" i="0" kern="100" dirty="0">
                          <a:solidFill>
                            <a:schemeClr val="lt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E</a:t>
                      </a:r>
                    </a:p>
                  </a:txBody>
                  <a:tcPr marL="68580" marR="68580" marT="0" marB="0" anchor="ctr">
                    <a:lnL w="12700" cap="flat" cmpd="sng" algn="ctr">
                      <a:solidFill>
                        <a:srgbClr val="E6F0F6"/>
                      </a:solidFill>
                      <a:prstDash val="solid"/>
                      <a:round/>
                      <a:headEnd type="none" w="med" len="med"/>
                      <a:tailEnd type="none" w="med" len="med"/>
                    </a:lnL>
                    <a:solidFill>
                      <a:schemeClr val="tx2">
                        <a:lumMod val="60000"/>
                        <a:lumOff val="40000"/>
                      </a:schemeClr>
                    </a:solidFill>
                  </a:tcPr>
                </a:tc>
                <a:tc rowSpan="3">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24</a:t>
                      </a:r>
                    </a:p>
                  </a:txBody>
                  <a:tcPr marL="68580" marR="68580" marT="0" marB="0" anchor="ctr">
                    <a:solidFill>
                      <a:schemeClr val="tx2">
                        <a:lumMod val="20000"/>
                        <a:lumOff val="80000"/>
                      </a:schemeClr>
                    </a:solidFill>
                  </a:tcPr>
                </a:tc>
                <a:tc rowSpan="3">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Female</a:t>
                      </a:r>
                    </a:p>
                  </a:txBody>
                  <a:tcPr marL="68580" marR="68580" marT="0" marB="0" anchor="ctr">
                    <a:solidFill>
                      <a:schemeClr val="tx2">
                        <a:lumMod val="20000"/>
                        <a:lumOff val="80000"/>
                      </a:schemeClr>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1</a:t>
                      </a:r>
                    </a:p>
                  </a:txBody>
                  <a:tcPr marL="68580" marR="68580" marT="0" marB="0" anchor="ctr">
                    <a:solidFill>
                      <a:schemeClr val="tx2">
                        <a:lumMod val="20000"/>
                        <a:lumOff val="80000"/>
                      </a:schemeClr>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3/11/22</a:t>
                      </a:r>
                    </a:p>
                  </a:txBody>
                  <a:tcPr marL="68580" marR="68580" marT="0" marB="0" anchor="ctr">
                    <a:lnR w="12700" cap="flat" cmpd="sng" algn="ctr">
                      <a:solidFill>
                        <a:srgbClr val="E6F0F6"/>
                      </a:solidFill>
                      <a:prstDash val="solid"/>
                      <a:round/>
                      <a:headEnd type="none" w="med" len="med"/>
                      <a:tailEnd type="none" w="med" len="med"/>
                    </a:lnR>
                    <a:solidFill>
                      <a:schemeClr val="tx2">
                        <a:lumMod val="20000"/>
                        <a:lumOff val="80000"/>
                      </a:schemeClr>
                    </a:solidFill>
                  </a:tcPr>
                </a:tc>
                <a:extLst>
                  <a:ext uri="{0D108BD9-81ED-4DB2-BD59-A6C34878D82A}">
                    <a16:rowId xmlns:a16="http://schemas.microsoft.com/office/drawing/2014/main" val="790590479"/>
                  </a:ext>
                </a:extLst>
              </a:tr>
              <a:tr h="38900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2</a:t>
                      </a:r>
                    </a:p>
                  </a:txBody>
                  <a:tcPr marL="68580" marR="68580" marT="0" marB="0" anchor="ctr">
                    <a:solidFill>
                      <a:schemeClr val="tx2">
                        <a:lumMod val="20000"/>
                        <a:lumOff val="80000"/>
                      </a:schemeClr>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11/17/23</a:t>
                      </a:r>
                    </a:p>
                  </a:txBody>
                  <a:tcPr marL="68580" marR="68580" marT="0" marB="0" anchor="ctr">
                    <a:lnR w="12700" cap="flat" cmpd="sng" algn="ctr">
                      <a:solidFill>
                        <a:srgbClr val="E6F0F6"/>
                      </a:solidFill>
                      <a:prstDash val="solid"/>
                      <a:round/>
                      <a:headEnd type="none" w="med" len="med"/>
                      <a:tailEnd type="none" w="med" len="med"/>
                    </a:lnR>
                    <a:solidFill>
                      <a:schemeClr val="tx2">
                        <a:lumMod val="20000"/>
                        <a:lumOff val="80000"/>
                      </a:schemeClr>
                    </a:solidFill>
                  </a:tcPr>
                </a:tc>
                <a:extLst>
                  <a:ext uri="{0D108BD9-81ED-4DB2-BD59-A6C34878D82A}">
                    <a16:rowId xmlns:a16="http://schemas.microsoft.com/office/drawing/2014/main" val="3253955898"/>
                  </a:ext>
                </a:extLst>
              </a:tr>
              <a:tr h="38900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3</a:t>
                      </a:r>
                    </a:p>
                  </a:txBody>
                  <a:tcPr marL="68580" marR="68580" marT="0" marB="0" anchor="ctr">
                    <a:solidFill>
                      <a:schemeClr val="tx2">
                        <a:lumMod val="20000"/>
                        <a:lumOff val="80000"/>
                      </a:schemeClr>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2/10/24</a:t>
                      </a:r>
                    </a:p>
                  </a:txBody>
                  <a:tcPr marL="68580" marR="68580" marT="0" marB="0" anchor="ctr">
                    <a:lnR w="12700" cap="flat" cmpd="sng" algn="ctr">
                      <a:solidFill>
                        <a:srgbClr val="E6F0F6"/>
                      </a:solidFill>
                      <a:prstDash val="solid"/>
                      <a:round/>
                      <a:headEnd type="none" w="med" len="med"/>
                      <a:tailEnd type="none" w="med" len="med"/>
                    </a:lnR>
                    <a:solidFill>
                      <a:schemeClr val="tx2">
                        <a:lumMod val="20000"/>
                        <a:lumOff val="80000"/>
                      </a:schemeClr>
                    </a:solidFill>
                  </a:tcPr>
                </a:tc>
                <a:extLst>
                  <a:ext uri="{0D108BD9-81ED-4DB2-BD59-A6C34878D82A}">
                    <a16:rowId xmlns:a16="http://schemas.microsoft.com/office/drawing/2014/main" val="967460331"/>
                  </a:ext>
                </a:extLst>
              </a:tr>
              <a:tr h="389004">
                <a:tc>
                  <a:txBody>
                    <a:bodyPr/>
                    <a:lstStyle/>
                    <a:p>
                      <a:pPr marL="0" marR="0" algn="ctr" defTabSz="1440169" rtl="0" eaLnBrk="1" latinLnBrk="0" hangingPunct="1">
                        <a:lnSpc>
                          <a:spcPct val="115000"/>
                        </a:lnSpc>
                        <a:spcAft>
                          <a:spcPts val="800"/>
                        </a:spcAft>
                        <a:buNone/>
                      </a:pPr>
                      <a:r>
                        <a:rPr lang="en-US" sz="2000" b="0" i="0" kern="100" dirty="0">
                          <a:solidFill>
                            <a:schemeClr val="lt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F</a:t>
                      </a:r>
                    </a:p>
                  </a:txBody>
                  <a:tcPr marL="68580" marR="68580" marT="0" marB="0" anchor="ctr">
                    <a:lnL w="12700" cap="flat" cmpd="sng" algn="ctr">
                      <a:solidFill>
                        <a:srgbClr val="E6F0F6"/>
                      </a:solidFill>
                      <a:prstDash val="solid"/>
                      <a:round/>
                      <a:headEnd type="none" w="med" len="med"/>
                      <a:tailEnd type="none" w="med" len="med"/>
                    </a:lnL>
                    <a:lnB w="12700" cap="flat" cmpd="sng" algn="ctr">
                      <a:solidFill>
                        <a:srgbClr val="E6F0F6"/>
                      </a:solidFill>
                      <a:prstDash val="solid"/>
                      <a:round/>
                      <a:headEnd type="none" w="med" len="med"/>
                      <a:tailEnd type="none" w="med" len="med"/>
                    </a:lnB>
                    <a:solidFill>
                      <a:schemeClr val="tx2">
                        <a:lumMod val="60000"/>
                        <a:lumOff val="40000"/>
                      </a:schemeClr>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20</a:t>
                      </a:r>
                    </a:p>
                  </a:txBody>
                  <a:tcPr marL="68580" marR="68580" marT="0" marB="0" anchor="ctr">
                    <a:lnB w="12700" cap="flat" cmpd="sng" algn="ctr">
                      <a:solidFill>
                        <a:srgbClr val="E6F0F6"/>
                      </a:solidFill>
                      <a:prstDash val="solid"/>
                      <a:round/>
                      <a:headEnd type="none" w="med" len="med"/>
                      <a:tailEnd type="none" w="med" len="med"/>
                    </a:lnB>
                    <a:solidFill>
                      <a:schemeClr val="bg1"/>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Female</a:t>
                      </a:r>
                    </a:p>
                  </a:txBody>
                  <a:tcPr marL="68580" marR="68580" marT="0" marB="0" anchor="ctr">
                    <a:lnB w="12700" cap="flat" cmpd="sng" algn="ctr">
                      <a:solidFill>
                        <a:srgbClr val="E6F0F6"/>
                      </a:solidFill>
                      <a:prstDash val="solid"/>
                      <a:round/>
                      <a:headEnd type="none" w="med" len="med"/>
                      <a:tailEnd type="none" w="med" len="med"/>
                    </a:lnB>
                    <a:solidFill>
                      <a:schemeClr val="bg1"/>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1</a:t>
                      </a:r>
                    </a:p>
                  </a:txBody>
                  <a:tcPr marL="68580" marR="68580" marT="0" marB="0" anchor="ctr">
                    <a:lnB w="12700" cap="flat" cmpd="sng" algn="ctr">
                      <a:solidFill>
                        <a:srgbClr val="E6F0F6"/>
                      </a:solidFill>
                      <a:prstDash val="solid"/>
                      <a:round/>
                      <a:headEnd type="none" w="med" len="med"/>
                      <a:tailEnd type="none" w="med" len="med"/>
                    </a:lnB>
                    <a:solidFill>
                      <a:schemeClr val="bg1"/>
                    </a:solidFill>
                  </a:tcPr>
                </a:tc>
                <a:tc>
                  <a:txBody>
                    <a:bodyPr/>
                    <a:lstStyle/>
                    <a:p>
                      <a:pPr marL="0" marR="0" algn="ctr" defTabSz="1440169" rtl="0" eaLnBrk="1" latinLnBrk="0" hangingPunct="1">
                        <a:lnSpc>
                          <a:spcPct val="115000"/>
                        </a:lnSpc>
                        <a:spcAft>
                          <a:spcPts val="800"/>
                        </a:spcAft>
                        <a:buNone/>
                      </a:pPr>
                      <a:r>
                        <a:rPr lang="en-US" sz="2000" b="0" i="0" kern="100" dirty="0">
                          <a:solidFill>
                            <a:schemeClr val="dk1"/>
                          </a:solidFill>
                          <a:effectLst/>
                          <a:latin typeface="Helvetica Neue Thin" panose="020B0403020202020204" pitchFamily="34" charset="0"/>
                          <a:ea typeface="Helvetica Neue Thin" panose="020B0403020202020204" pitchFamily="34" charset="0"/>
                          <a:cs typeface="Helvetica Neue" panose="02000503000000020004" pitchFamily="2" charset="0"/>
                        </a:rPr>
                        <a:t>3/27/25</a:t>
                      </a:r>
                    </a:p>
                  </a:txBody>
                  <a:tcPr marL="68580" marR="68580" marT="0" marB="0" anchor="ctr">
                    <a:lnR w="12700" cap="flat" cmpd="sng" algn="ctr">
                      <a:solidFill>
                        <a:srgbClr val="E6F0F6"/>
                      </a:solidFill>
                      <a:prstDash val="solid"/>
                      <a:round/>
                      <a:headEnd type="none" w="med" len="med"/>
                      <a:tailEnd type="none" w="med" len="med"/>
                    </a:lnR>
                    <a:lnB w="12700" cap="flat" cmpd="sng" algn="ctr">
                      <a:solidFill>
                        <a:srgbClr val="E6F0F6"/>
                      </a:solidFill>
                      <a:prstDash val="solid"/>
                      <a:round/>
                      <a:headEnd type="none" w="med" len="med"/>
                      <a:tailEnd type="none" w="med" len="med"/>
                    </a:lnB>
                    <a:solidFill>
                      <a:schemeClr val="bg1"/>
                    </a:solidFill>
                  </a:tcPr>
                </a:tc>
                <a:extLst>
                  <a:ext uri="{0D108BD9-81ED-4DB2-BD59-A6C34878D82A}">
                    <a16:rowId xmlns:a16="http://schemas.microsoft.com/office/drawing/2014/main" val="3798939554"/>
                  </a:ext>
                </a:extLst>
              </a:tr>
            </a:tbl>
          </a:graphicData>
        </a:graphic>
      </p:graphicFrame>
      <p:pic>
        <p:nvPicPr>
          <p:cNvPr id="9" name="Picture 8">
            <a:extLst>
              <a:ext uri="{FF2B5EF4-FFF2-40B4-BE49-F238E27FC236}">
                <a16:creationId xmlns:a16="http://schemas.microsoft.com/office/drawing/2014/main" id="{1AE7AAE0-12CB-F7BF-C02D-A3536A1F945C}"/>
              </a:ext>
            </a:extLst>
          </p:cNvPr>
          <p:cNvPicPr>
            <a:picLocks noChangeAspect="1"/>
          </p:cNvPicPr>
          <p:nvPr/>
        </p:nvPicPr>
        <p:blipFill>
          <a:blip r:embed="rId3"/>
          <a:stretch>
            <a:fillRect/>
          </a:stretch>
        </p:blipFill>
        <p:spPr>
          <a:xfrm>
            <a:off x="28037043" y="17957800"/>
            <a:ext cx="5638800" cy="1244600"/>
          </a:xfrm>
          <a:prstGeom prst="rect">
            <a:avLst/>
          </a:prstGeom>
        </p:spPr>
      </p:pic>
      <p:sp>
        <p:nvSpPr>
          <p:cNvPr id="10" name="Text Box 9">
            <a:extLst>
              <a:ext uri="{FF2B5EF4-FFF2-40B4-BE49-F238E27FC236}">
                <a16:creationId xmlns:a16="http://schemas.microsoft.com/office/drawing/2014/main" id="{36E877B8-56BA-D721-BC7A-715D904EC42E}"/>
              </a:ext>
            </a:extLst>
          </p:cNvPr>
          <p:cNvSpPr txBox="1">
            <a:spLocks noChangeArrowheads="1"/>
          </p:cNvSpPr>
          <p:nvPr/>
        </p:nvSpPr>
        <p:spPr bwMode="auto">
          <a:xfrm>
            <a:off x="10539621" y="6958992"/>
            <a:ext cx="7677148" cy="545199"/>
          </a:xfrm>
          <a:prstGeom prst="rect">
            <a:avLst/>
          </a:prstGeom>
          <a:noFill/>
          <a:ln w="9525">
            <a:solidFill>
              <a:schemeClr val="bg2">
                <a:lumMod val="50000"/>
              </a:schemeClr>
            </a:solidFill>
            <a:miter lim="800000"/>
            <a:headEnd/>
            <a:tailEnd/>
          </a:ln>
        </p:spPr>
        <p:txBody>
          <a:bodyPr wrap="square" lIns="52248" tIns="26123" rIns="52248" bIns="26123">
            <a:spAutoFit/>
          </a:bodyPr>
          <a:lstStyle>
            <a:lvl1pPr marL="342900" indent="-342900" defTabSz="3041650">
              <a:defRPr sz="4900">
                <a:solidFill>
                  <a:schemeClr val="tx1"/>
                </a:solidFill>
                <a:latin typeface="Calibri" charset="0"/>
              </a:defRPr>
            </a:lvl1pPr>
            <a:lvl2pPr defTabSz="3041650">
              <a:defRPr sz="4900">
                <a:solidFill>
                  <a:schemeClr val="tx1"/>
                </a:solidFill>
                <a:latin typeface="Calibri" charset="0"/>
              </a:defRPr>
            </a:lvl2pPr>
            <a:lvl3pPr marL="1143000" indent="-228600" defTabSz="3041650">
              <a:defRPr sz="4900">
                <a:solidFill>
                  <a:schemeClr val="tx1"/>
                </a:solidFill>
                <a:latin typeface="Calibri" charset="0"/>
              </a:defRPr>
            </a:lvl3pPr>
            <a:lvl4pPr marL="1600200" indent="-228600" defTabSz="3041650">
              <a:defRPr sz="4900">
                <a:solidFill>
                  <a:schemeClr val="tx1"/>
                </a:solidFill>
                <a:latin typeface="Calibri" charset="0"/>
              </a:defRPr>
            </a:lvl4pPr>
            <a:lvl5pPr marL="2057400" indent="-228600" defTabSz="3041650">
              <a:defRPr sz="4900">
                <a:solidFill>
                  <a:schemeClr val="tx1"/>
                </a:solidFill>
                <a:latin typeface="Calibri" charset="0"/>
              </a:defRPr>
            </a:lvl5pPr>
            <a:lvl6pPr marL="2514600" indent="-228600" defTabSz="3041650" fontAlgn="base">
              <a:spcBef>
                <a:spcPct val="0"/>
              </a:spcBef>
              <a:spcAft>
                <a:spcPct val="0"/>
              </a:spcAft>
              <a:defRPr sz="4900">
                <a:solidFill>
                  <a:schemeClr val="tx1"/>
                </a:solidFill>
                <a:latin typeface="Calibri" charset="0"/>
              </a:defRPr>
            </a:lvl6pPr>
            <a:lvl7pPr marL="2971800" indent="-228600" defTabSz="3041650" fontAlgn="base">
              <a:spcBef>
                <a:spcPct val="0"/>
              </a:spcBef>
              <a:spcAft>
                <a:spcPct val="0"/>
              </a:spcAft>
              <a:defRPr sz="4900">
                <a:solidFill>
                  <a:schemeClr val="tx1"/>
                </a:solidFill>
                <a:latin typeface="Calibri" charset="0"/>
              </a:defRPr>
            </a:lvl7pPr>
            <a:lvl8pPr marL="3429000" indent="-228600" defTabSz="3041650" fontAlgn="base">
              <a:spcBef>
                <a:spcPct val="0"/>
              </a:spcBef>
              <a:spcAft>
                <a:spcPct val="0"/>
              </a:spcAft>
              <a:defRPr sz="4900">
                <a:solidFill>
                  <a:schemeClr val="tx1"/>
                </a:solidFill>
                <a:latin typeface="Calibri" charset="0"/>
              </a:defRPr>
            </a:lvl8pPr>
            <a:lvl9pPr marL="3886200" indent="-228600" defTabSz="3041650" fontAlgn="base">
              <a:spcBef>
                <a:spcPct val="0"/>
              </a:spcBef>
              <a:spcAft>
                <a:spcPct val="0"/>
              </a:spcAft>
              <a:defRPr sz="4900">
                <a:solidFill>
                  <a:schemeClr val="tx1"/>
                </a:solidFill>
                <a:latin typeface="Calibri" charset="0"/>
              </a:defRPr>
            </a:lvl9pPr>
          </a:lstStyle>
          <a:p>
            <a:pPr marL="117469" lvl="1" indent="0" algn="ctr">
              <a:spcAft>
                <a:spcPts val="600"/>
              </a:spcAft>
              <a:buClr>
                <a:srgbClr val="782327"/>
              </a:buClr>
              <a:buSzPct val="152000"/>
            </a:pPr>
            <a:r>
              <a:rPr lang="en-US" altLang="x-none" sz="3200" dirty="0">
                <a:solidFill>
                  <a:schemeClr val="bg2">
                    <a:lumMod val="50000"/>
                  </a:schemeClr>
                </a:solidFill>
                <a:latin typeface="Helvetica Neue Light" panose="02000403000000020004" pitchFamily="2" charset="0"/>
                <a:ea typeface="Helvetica Neue Light" panose="02000403000000020004" pitchFamily="2" charset="0"/>
                <a:cs typeface="Helvetica Neue" panose="02000503000000020004" pitchFamily="2" charset="0"/>
              </a:rPr>
              <a:t>Methods</a:t>
            </a:r>
          </a:p>
        </p:txBody>
      </p:sp>
      <p:sp>
        <p:nvSpPr>
          <p:cNvPr id="11" name="Text Box 9">
            <a:extLst>
              <a:ext uri="{FF2B5EF4-FFF2-40B4-BE49-F238E27FC236}">
                <a16:creationId xmlns:a16="http://schemas.microsoft.com/office/drawing/2014/main" id="{D8F33944-F219-2713-B960-768688A2FEC3}"/>
              </a:ext>
            </a:extLst>
          </p:cNvPr>
          <p:cNvSpPr txBox="1">
            <a:spLocks noChangeArrowheads="1"/>
          </p:cNvSpPr>
          <p:nvPr/>
        </p:nvSpPr>
        <p:spPr bwMode="auto">
          <a:xfrm>
            <a:off x="26817859" y="9561975"/>
            <a:ext cx="6717467" cy="545199"/>
          </a:xfrm>
          <a:prstGeom prst="rect">
            <a:avLst/>
          </a:prstGeom>
          <a:noFill/>
          <a:ln w="9525">
            <a:solidFill>
              <a:schemeClr val="bg2">
                <a:lumMod val="50000"/>
              </a:schemeClr>
            </a:solidFill>
            <a:miter lim="800000"/>
            <a:headEnd/>
            <a:tailEnd/>
          </a:ln>
        </p:spPr>
        <p:txBody>
          <a:bodyPr wrap="square" lIns="52248" tIns="26123" rIns="52248" bIns="26123">
            <a:spAutoFit/>
          </a:bodyPr>
          <a:lstStyle>
            <a:lvl1pPr marL="342900" indent="-342900" defTabSz="3041650">
              <a:defRPr sz="4900">
                <a:solidFill>
                  <a:schemeClr val="tx1"/>
                </a:solidFill>
                <a:latin typeface="Calibri" charset="0"/>
              </a:defRPr>
            </a:lvl1pPr>
            <a:lvl2pPr defTabSz="3041650">
              <a:defRPr sz="4900">
                <a:solidFill>
                  <a:schemeClr val="tx1"/>
                </a:solidFill>
                <a:latin typeface="Calibri" charset="0"/>
              </a:defRPr>
            </a:lvl2pPr>
            <a:lvl3pPr marL="1143000" indent="-228600" defTabSz="3041650">
              <a:defRPr sz="4900">
                <a:solidFill>
                  <a:schemeClr val="tx1"/>
                </a:solidFill>
                <a:latin typeface="Calibri" charset="0"/>
              </a:defRPr>
            </a:lvl3pPr>
            <a:lvl4pPr marL="1600200" indent="-228600" defTabSz="3041650">
              <a:defRPr sz="4900">
                <a:solidFill>
                  <a:schemeClr val="tx1"/>
                </a:solidFill>
                <a:latin typeface="Calibri" charset="0"/>
              </a:defRPr>
            </a:lvl4pPr>
            <a:lvl5pPr marL="2057400" indent="-228600" defTabSz="3041650">
              <a:defRPr sz="4900">
                <a:solidFill>
                  <a:schemeClr val="tx1"/>
                </a:solidFill>
                <a:latin typeface="Calibri" charset="0"/>
              </a:defRPr>
            </a:lvl5pPr>
            <a:lvl6pPr marL="2514600" indent="-228600" defTabSz="3041650" fontAlgn="base">
              <a:spcBef>
                <a:spcPct val="0"/>
              </a:spcBef>
              <a:spcAft>
                <a:spcPct val="0"/>
              </a:spcAft>
              <a:defRPr sz="4900">
                <a:solidFill>
                  <a:schemeClr val="tx1"/>
                </a:solidFill>
                <a:latin typeface="Calibri" charset="0"/>
              </a:defRPr>
            </a:lvl6pPr>
            <a:lvl7pPr marL="2971800" indent="-228600" defTabSz="3041650" fontAlgn="base">
              <a:spcBef>
                <a:spcPct val="0"/>
              </a:spcBef>
              <a:spcAft>
                <a:spcPct val="0"/>
              </a:spcAft>
              <a:defRPr sz="4900">
                <a:solidFill>
                  <a:schemeClr val="tx1"/>
                </a:solidFill>
                <a:latin typeface="Calibri" charset="0"/>
              </a:defRPr>
            </a:lvl7pPr>
            <a:lvl8pPr marL="3429000" indent="-228600" defTabSz="3041650" fontAlgn="base">
              <a:spcBef>
                <a:spcPct val="0"/>
              </a:spcBef>
              <a:spcAft>
                <a:spcPct val="0"/>
              </a:spcAft>
              <a:defRPr sz="4900">
                <a:solidFill>
                  <a:schemeClr val="tx1"/>
                </a:solidFill>
                <a:latin typeface="Calibri" charset="0"/>
              </a:defRPr>
            </a:lvl8pPr>
            <a:lvl9pPr marL="3886200" indent="-228600" defTabSz="3041650" fontAlgn="base">
              <a:spcBef>
                <a:spcPct val="0"/>
              </a:spcBef>
              <a:spcAft>
                <a:spcPct val="0"/>
              </a:spcAft>
              <a:defRPr sz="4900">
                <a:solidFill>
                  <a:schemeClr val="tx1"/>
                </a:solidFill>
                <a:latin typeface="Calibri" charset="0"/>
              </a:defRPr>
            </a:lvl9pPr>
          </a:lstStyle>
          <a:p>
            <a:pPr marL="9525" lvl="1" indent="0" algn="ctr">
              <a:spcAft>
                <a:spcPts val="600"/>
              </a:spcAft>
              <a:buClr>
                <a:srgbClr val="782327"/>
              </a:buClr>
              <a:buSzPct val="152000"/>
            </a:pPr>
            <a:r>
              <a:rPr lang="en-US" altLang="x-none" sz="3200" dirty="0">
                <a:solidFill>
                  <a:schemeClr val="bg2">
                    <a:lumMod val="50000"/>
                  </a:schemeClr>
                </a:solidFill>
                <a:latin typeface="Helvetica Neue Light" panose="02000403000000020004" pitchFamily="2" charset="0"/>
                <a:ea typeface="Helvetica Neue Light" panose="02000403000000020004" pitchFamily="2" charset="0"/>
                <a:cs typeface="Helvetica Neue" panose="02000503000000020004" pitchFamily="2" charset="0"/>
              </a:rPr>
              <a:t>Implications</a:t>
            </a:r>
          </a:p>
        </p:txBody>
      </p:sp>
      <p:pic>
        <p:nvPicPr>
          <p:cNvPr id="12" name="Picture 11" descr="Diagram of a cell cycle&#10;&#10;AI-generated content may be incorrect.">
            <a:extLst>
              <a:ext uri="{FF2B5EF4-FFF2-40B4-BE49-F238E27FC236}">
                <a16:creationId xmlns:a16="http://schemas.microsoft.com/office/drawing/2014/main" id="{F47B6618-EC53-7011-E647-83C89A8AA4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1484" y="3408404"/>
            <a:ext cx="7824827" cy="3363963"/>
          </a:xfrm>
          <a:prstGeom prst="rect">
            <a:avLst/>
          </a:prstGeom>
        </p:spPr>
      </p:pic>
      <p:graphicFrame>
        <p:nvGraphicFramePr>
          <p:cNvPr id="13" name="Table 12">
            <a:extLst>
              <a:ext uri="{FF2B5EF4-FFF2-40B4-BE49-F238E27FC236}">
                <a16:creationId xmlns:a16="http://schemas.microsoft.com/office/drawing/2014/main" id="{FA1CABE8-E106-7356-05E6-960295CFF65B}"/>
              </a:ext>
            </a:extLst>
          </p:cNvPr>
          <p:cNvGraphicFramePr>
            <a:graphicFrameLocks noGrp="1"/>
          </p:cNvGraphicFramePr>
          <p:nvPr>
            <p:extLst>
              <p:ext uri="{D42A27DB-BD31-4B8C-83A1-F6EECF244321}">
                <p14:modId xmlns:p14="http://schemas.microsoft.com/office/powerpoint/2010/main" val="1278949093"/>
              </p:ext>
            </p:extLst>
          </p:nvPr>
        </p:nvGraphicFramePr>
        <p:xfrm>
          <a:off x="658674" y="9031201"/>
          <a:ext cx="9549753" cy="3706050"/>
        </p:xfrm>
        <a:graphic>
          <a:graphicData uri="http://schemas.openxmlformats.org/drawingml/2006/table">
            <a:tbl>
              <a:tblPr firstRow="1" firstCol="1" bandRow="1"/>
              <a:tblGrid>
                <a:gridCol w="3124649">
                  <a:extLst>
                    <a:ext uri="{9D8B030D-6E8A-4147-A177-3AD203B41FA5}">
                      <a16:colId xmlns:a16="http://schemas.microsoft.com/office/drawing/2014/main" val="2566909168"/>
                    </a:ext>
                  </a:extLst>
                </a:gridCol>
                <a:gridCol w="6425104">
                  <a:extLst>
                    <a:ext uri="{9D8B030D-6E8A-4147-A177-3AD203B41FA5}">
                      <a16:colId xmlns:a16="http://schemas.microsoft.com/office/drawing/2014/main" val="1162547753"/>
                    </a:ext>
                  </a:extLst>
                </a:gridCol>
              </a:tblGrid>
              <a:tr h="731925">
                <a:tc>
                  <a:txBody>
                    <a:bodyPr/>
                    <a:lstStyle/>
                    <a:p>
                      <a:pPr marL="0" marR="0" algn="ctr">
                        <a:lnSpc>
                          <a:spcPct val="115000"/>
                        </a:lnSpc>
                        <a:spcAft>
                          <a:spcPts val="800"/>
                        </a:spcAft>
                        <a:buNone/>
                      </a:pPr>
                      <a:r>
                        <a:rPr lang="en-US" sz="2400" b="0" i="0" kern="100" dirty="0">
                          <a:solidFill>
                            <a:srgbClr val="000000"/>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Developmental Stage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tc>
                  <a:txBody>
                    <a:bodyPr/>
                    <a:lstStyle/>
                    <a:p>
                      <a:pPr marL="0" marR="0" algn="ctr">
                        <a:lnSpc>
                          <a:spcPct val="115000"/>
                        </a:lnSpc>
                        <a:spcAft>
                          <a:spcPts val="800"/>
                        </a:spcAft>
                        <a:buNone/>
                      </a:pPr>
                      <a:r>
                        <a:rPr lang="en-US" sz="2400" b="0" i="0" kern="100" dirty="0">
                          <a:solidFill>
                            <a:srgbClr val="000000"/>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Potential Challenges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7"/>
                    </a:solidFill>
                  </a:tcPr>
                </a:tc>
                <a:extLst>
                  <a:ext uri="{0D108BD9-81ED-4DB2-BD59-A6C34878D82A}">
                    <a16:rowId xmlns:a16="http://schemas.microsoft.com/office/drawing/2014/main" val="397225480"/>
                  </a:ext>
                </a:extLst>
              </a:tr>
              <a:tr h="2974125">
                <a:tc>
                  <a:txBody>
                    <a:bodyPr/>
                    <a:lstStyle/>
                    <a:p>
                      <a:pPr marL="0" marR="0" algn="ctr">
                        <a:lnSpc>
                          <a:spcPct val="100000"/>
                        </a:lnSpc>
                        <a:spcAft>
                          <a:spcPts val="800"/>
                        </a:spcAft>
                        <a:buNone/>
                      </a:pPr>
                      <a:r>
                        <a:rPr lang="en-US" sz="2000" b="0" i="0" kern="100" dirty="0">
                          <a:effectLst/>
                          <a:latin typeface="Helvetica Neue" panose="02000503000000020004" pitchFamily="2" charset="0"/>
                          <a:ea typeface="Helvetica Neue" panose="02000503000000020004" pitchFamily="2" charset="0"/>
                          <a:cs typeface="Helvetica Neue" panose="02000503000000020004" pitchFamily="2" charset="0"/>
                        </a:rPr>
                        <a:t>Adolescence and Emerging Young Adulthood (AYA)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800"/>
                        </a:spcAft>
                        <a:buNone/>
                      </a:pPr>
                      <a:r>
                        <a:rPr lang="en-US" sz="2800" b="0" i="0" kern="100" dirty="0">
                          <a:effectLst/>
                          <a:latin typeface="Helvetica Neue Thin" panose="020B0403020202020204" pitchFamily="34" charset="0"/>
                          <a:ea typeface="Helvetica Neue Thin" panose="020B0403020202020204" pitchFamily="34" charset="0"/>
                          <a:cs typeface="Times New Roman" panose="02020603050405020304" pitchFamily="18" charset="0"/>
                        </a:rPr>
                        <a:t>Concerns related to independence, body image, physical appearance, peer acceptance, sexuality</a:t>
                      </a:r>
                    </a:p>
                    <a:p>
                      <a:pPr marL="0" marR="0" algn="ctr">
                        <a:lnSpc>
                          <a:spcPct val="100000"/>
                        </a:lnSpc>
                        <a:spcAft>
                          <a:spcPts val="800"/>
                        </a:spcAft>
                        <a:buNone/>
                      </a:pPr>
                      <a:r>
                        <a:rPr lang="en-US" sz="2800" b="0" i="0" kern="100" dirty="0">
                          <a:effectLst/>
                          <a:latin typeface="Helvetica Neue Thin" panose="020B0403020202020204" pitchFamily="34" charset="0"/>
                          <a:ea typeface="Helvetica Neue Thin" panose="020B0403020202020204" pitchFamily="34" charset="0"/>
                          <a:cs typeface="Times New Roman" panose="02020603050405020304" pitchFamily="18" charset="0"/>
                        </a:rPr>
                        <a:t>Loss of control and forced dependence</a:t>
                      </a:r>
                    </a:p>
                    <a:p>
                      <a:pPr marL="0" marR="0" algn="ctr">
                        <a:lnSpc>
                          <a:spcPct val="100000"/>
                        </a:lnSpc>
                        <a:spcAft>
                          <a:spcPts val="800"/>
                        </a:spcAft>
                        <a:buNone/>
                      </a:pPr>
                      <a:r>
                        <a:rPr lang="en-US" sz="2800" b="0" i="0" kern="100" dirty="0">
                          <a:effectLst/>
                          <a:latin typeface="Helvetica Neue Thin" panose="020B0403020202020204" pitchFamily="34" charset="0"/>
                          <a:ea typeface="Helvetica Neue Thin" panose="020B0403020202020204" pitchFamily="34" charset="0"/>
                          <a:cs typeface="Times New Roman" panose="02020603050405020304" pitchFamily="18" charset="0"/>
                        </a:rPr>
                        <a:t>School absence</a:t>
                      </a:r>
                    </a:p>
                    <a:p>
                      <a:pPr marL="0" marR="0" algn="ctr">
                        <a:lnSpc>
                          <a:spcPct val="100000"/>
                        </a:lnSpc>
                        <a:spcAft>
                          <a:spcPts val="800"/>
                        </a:spcAft>
                        <a:buNone/>
                      </a:pPr>
                      <a:r>
                        <a:rPr lang="en-US" sz="2800" b="0" i="0" kern="100" dirty="0">
                          <a:effectLst/>
                          <a:latin typeface="Helvetica Neue Thin" panose="020B0403020202020204" pitchFamily="34" charset="0"/>
                          <a:ea typeface="Helvetica Neue Thin" panose="020B0403020202020204" pitchFamily="34" charset="0"/>
                          <a:cs typeface="Times New Roman" panose="02020603050405020304" pitchFamily="18" charset="0"/>
                        </a:rPr>
                        <a:t>Disrupted plans and sense of future self</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4262763"/>
                  </a:ext>
                </a:extLst>
              </a:tr>
            </a:tbl>
          </a:graphicData>
        </a:graphic>
      </p:graphicFrame>
      <p:sp>
        <p:nvSpPr>
          <p:cNvPr id="25" name="Text Box 9">
            <a:extLst>
              <a:ext uri="{FF2B5EF4-FFF2-40B4-BE49-F238E27FC236}">
                <a16:creationId xmlns:a16="http://schemas.microsoft.com/office/drawing/2014/main" id="{3D935395-342A-3A7C-2BBC-700BBD0EA1A7}"/>
              </a:ext>
            </a:extLst>
          </p:cNvPr>
          <p:cNvSpPr txBox="1">
            <a:spLocks noChangeArrowheads="1"/>
          </p:cNvSpPr>
          <p:nvPr/>
        </p:nvSpPr>
        <p:spPr bwMode="auto">
          <a:xfrm>
            <a:off x="602273" y="3408404"/>
            <a:ext cx="9749895" cy="6085177"/>
          </a:xfrm>
          <a:prstGeom prst="rect">
            <a:avLst/>
          </a:prstGeom>
          <a:noFill/>
          <a:ln w="9525">
            <a:noFill/>
            <a:miter lim="800000"/>
            <a:headEnd/>
            <a:tailEnd/>
          </a:ln>
        </p:spPr>
        <p:txBody>
          <a:bodyPr wrap="square" lIns="52248" tIns="26123" rIns="52248" bIns="26123">
            <a:spAutoFit/>
          </a:bodyPr>
          <a:lstStyle>
            <a:defPPr>
              <a:defRPr lang="en-US"/>
            </a:defPPr>
            <a:lvl1pPr marL="342900" indent="-342900" defTabSz="3041650"/>
            <a:lvl2pPr marL="0" lvl="1" indent="0" algn="ctr" defTabSz="3041650">
              <a:spcAft>
                <a:spcPts val="600"/>
              </a:spcAft>
              <a:buClr>
                <a:srgbClr val="782327"/>
              </a:buClr>
              <a:buSzPct val="152000"/>
              <a:defRPr sz="3200">
                <a:solidFill>
                  <a:schemeClr val="bg2">
                    <a:lumMod val="50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defTabSz="3041650"/>
            <a:lvl4pPr marL="1600200" indent="-228600" defTabSz="3041650"/>
            <a:lvl5pPr marL="2057400" indent="-228600" defTabSz="3041650"/>
            <a:lvl6pPr marL="2514600" indent="-228600" defTabSz="3041650" fontAlgn="base">
              <a:spcBef>
                <a:spcPct val="0"/>
              </a:spcBef>
              <a:spcAft>
                <a:spcPct val="0"/>
              </a:spcAft>
            </a:lvl6pPr>
            <a:lvl7pPr marL="2971800" indent="-228600" defTabSz="3041650" fontAlgn="base">
              <a:spcBef>
                <a:spcPct val="0"/>
              </a:spcBef>
              <a:spcAft>
                <a:spcPct val="0"/>
              </a:spcAft>
            </a:lvl7pPr>
            <a:lvl8pPr marL="3429000" indent="-228600" defTabSz="3041650" fontAlgn="base">
              <a:spcBef>
                <a:spcPct val="0"/>
              </a:spcBef>
              <a:spcAft>
                <a:spcPct val="0"/>
              </a:spcAft>
            </a:lvl8pPr>
            <a:lvl9pPr marL="3886200" indent="-228600" defTabSz="3041650" fontAlgn="base">
              <a:spcBef>
                <a:spcPct val="0"/>
              </a:spcBef>
              <a:spcAft>
                <a:spcPct val="0"/>
              </a:spcAft>
            </a:lvl9pPr>
          </a:lstStyle>
          <a:p>
            <a:pPr lvl="1" algn="just"/>
            <a:r>
              <a:rPr lang="en-US" altLang="x-none" sz="2900" dirty="0">
                <a:solidFill>
                  <a:schemeClr val="bg2">
                    <a:lumMod val="25000"/>
                  </a:schemeClr>
                </a:solidFill>
                <a:latin typeface="Helvetica Neue Thin" panose="020B0403020202020204" pitchFamily="34" charset="0"/>
                <a:ea typeface="Helvetica Neue Thin" panose="020B0403020202020204" pitchFamily="34" charset="0"/>
              </a:rPr>
              <a:t>Chemotherapy regimens to treat B-cell acute lymphoblastic leukemia (B-ALL) cause debilitating symptoms. Chemotherapy backbones during consolidation have been replaced with blinatumomab (</a:t>
            </a:r>
            <a:r>
              <a:rPr lang="en-US" altLang="x-none" sz="2900" dirty="0" err="1">
                <a:solidFill>
                  <a:schemeClr val="bg2">
                    <a:lumMod val="25000"/>
                  </a:schemeClr>
                </a:solidFill>
                <a:latin typeface="Helvetica Neue Thin" panose="020B0403020202020204" pitchFamily="34" charset="0"/>
                <a:ea typeface="Helvetica Neue Thin" panose="020B0403020202020204" pitchFamily="34" charset="0"/>
              </a:rPr>
              <a:t>blina</a:t>
            </a:r>
            <a:r>
              <a:rPr lang="en-US" altLang="x-none" sz="2900" dirty="0">
                <a:solidFill>
                  <a:schemeClr val="bg2">
                    <a:lumMod val="25000"/>
                  </a:schemeClr>
                </a:solidFill>
                <a:latin typeface="Helvetica Neue Thin" panose="020B0403020202020204" pitchFamily="34" charset="0"/>
                <a:ea typeface="Helvetica Neue Thin" panose="020B0403020202020204" pitchFamily="34" charset="0"/>
              </a:rPr>
              <a:t>), a bispecific T-cell engager that facilitates death of malignant B-cells (see figure). </a:t>
            </a:r>
          </a:p>
          <a:p>
            <a:pPr lvl="1" algn="just"/>
            <a:r>
              <a:rPr lang="en-US" altLang="x-none" sz="2900" dirty="0">
                <a:solidFill>
                  <a:schemeClr val="bg2">
                    <a:lumMod val="25000"/>
                  </a:schemeClr>
                </a:solidFill>
                <a:latin typeface="Helvetica Neue Thin" panose="020B0403020202020204" pitchFamily="34" charset="0"/>
                <a:ea typeface="Helvetica Neue Thin" panose="020B0403020202020204" pitchFamily="34" charset="0"/>
              </a:rPr>
              <a:t>Blina is administered as 28-day continuous infusions controlled by pump via  venous access device, first during 3-day hospital stays for close monitoring then outpatient.</a:t>
            </a:r>
          </a:p>
          <a:p>
            <a:pPr lvl="1" algn="just"/>
            <a:r>
              <a:rPr lang="en-US" altLang="x-none" sz="2900" dirty="0">
                <a:solidFill>
                  <a:schemeClr val="bg2">
                    <a:lumMod val="25000"/>
                  </a:schemeClr>
                </a:solidFill>
                <a:latin typeface="Helvetica Neue Thin" panose="020B0403020202020204" pitchFamily="34" charset="0"/>
                <a:ea typeface="Helvetica Neue Thin" panose="020B0403020202020204" pitchFamily="34" charset="0"/>
              </a:rPr>
              <a:t>Navigating cancer during developmental transitions can be disruptive, for adolescents and young adults (AYA), who are susceptible to setbacks given challenges to  independence when autonomy is meant to blossom.</a:t>
            </a:r>
          </a:p>
          <a:p>
            <a:pPr lvl="1" algn="just"/>
            <a:endParaRPr lang="en-US" altLang="x-none" sz="2900" dirty="0">
              <a:solidFill>
                <a:schemeClr val="bg2">
                  <a:lumMod val="25000"/>
                </a:schemeClr>
              </a:solidFill>
              <a:latin typeface="Helvetica Neue Thin" panose="020B0403020202020204" pitchFamily="34" charset="0"/>
              <a:ea typeface="Helvetica Neue Thin" panose="020B0403020202020204" pitchFamily="34" charset="0"/>
            </a:endParaRPr>
          </a:p>
        </p:txBody>
      </p:sp>
      <p:sp>
        <p:nvSpPr>
          <p:cNvPr id="26" name="Text Box 9">
            <a:extLst>
              <a:ext uri="{FF2B5EF4-FFF2-40B4-BE49-F238E27FC236}">
                <a16:creationId xmlns:a16="http://schemas.microsoft.com/office/drawing/2014/main" id="{22849003-882F-AD28-1764-1BB1429C291E}"/>
              </a:ext>
            </a:extLst>
          </p:cNvPr>
          <p:cNvSpPr txBox="1">
            <a:spLocks noChangeArrowheads="1"/>
          </p:cNvSpPr>
          <p:nvPr/>
        </p:nvSpPr>
        <p:spPr bwMode="auto">
          <a:xfrm>
            <a:off x="602273" y="12945336"/>
            <a:ext cx="9606154" cy="3176688"/>
          </a:xfrm>
          <a:prstGeom prst="rect">
            <a:avLst/>
          </a:prstGeom>
          <a:noFill/>
          <a:ln w="9525">
            <a:noFill/>
            <a:miter lim="800000"/>
            <a:headEnd/>
            <a:tailEnd/>
          </a:ln>
        </p:spPr>
        <p:txBody>
          <a:bodyPr wrap="square" lIns="52248" tIns="26123" rIns="52248" bIns="26123">
            <a:spAutoFit/>
          </a:bodyPr>
          <a:lstStyle>
            <a:defPPr>
              <a:defRPr lang="en-US"/>
            </a:defPPr>
            <a:lvl1pPr marL="342900" indent="-342900" defTabSz="3041650"/>
            <a:lvl2pPr marL="0" lvl="1" indent="0" algn="ctr" defTabSz="3041650">
              <a:spcAft>
                <a:spcPts val="600"/>
              </a:spcAft>
              <a:buClr>
                <a:srgbClr val="782327"/>
              </a:buClr>
              <a:buSzPct val="152000"/>
              <a:defRPr sz="3200">
                <a:solidFill>
                  <a:schemeClr val="bg2">
                    <a:lumMod val="50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defTabSz="3041650"/>
            <a:lvl4pPr marL="1600200" indent="-228600" defTabSz="3041650"/>
            <a:lvl5pPr marL="2057400" indent="-228600" defTabSz="3041650"/>
            <a:lvl6pPr marL="2514600" indent="-228600" defTabSz="3041650" fontAlgn="base">
              <a:spcBef>
                <a:spcPct val="0"/>
              </a:spcBef>
              <a:spcAft>
                <a:spcPct val="0"/>
              </a:spcAft>
            </a:lvl6pPr>
            <a:lvl7pPr marL="2971800" indent="-228600" defTabSz="3041650" fontAlgn="base">
              <a:spcBef>
                <a:spcPct val="0"/>
              </a:spcBef>
              <a:spcAft>
                <a:spcPct val="0"/>
              </a:spcAft>
            </a:lvl7pPr>
            <a:lvl8pPr marL="3429000" indent="-228600" defTabSz="3041650" fontAlgn="base">
              <a:spcBef>
                <a:spcPct val="0"/>
              </a:spcBef>
              <a:spcAft>
                <a:spcPct val="0"/>
              </a:spcAft>
            </a:lvl8pPr>
            <a:lvl9pPr marL="3886200" indent="-228600" defTabSz="3041650" fontAlgn="base">
              <a:spcBef>
                <a:spcPct val="0"/>
              </a:spcBef>
              <a:spcAft>
                <a:spcPct val="0"/>
              </a:spcAft>
            </a:lvl9pPr>
          </a:lstStyle>
          <a:p>
            <a:pPr lvl="1" algn="just"/>
            <a:r>
              <a:rPr lang="en-US" altLang="x-none" sz="2900" dirty="0">
                <a:solidFill>
                  <a:schemeClr val="bg2">
                    <a:lumMod val="25000"/>
                  </a:schemeClr>
                </a:solidFill>
                <a:latin typeface="Helvetica Neue Thin" panose="020B0403020202020204" pitchFamily="34" charset="0"/>
                <a:ea typeface="Helvetica Neue Thin" panose="020B0403020202020204" pitchFamily="34" charset="0"/>
              </a:rPr>
              <a:t>Social media provides platforms for sharing life’s best parts. AYAs use platforms such as TikTok to share parts of their cancer and display expertise regarding their health condition and its treatment. Analyzing what AYAs say on TikTok through public posts can address gaps in understanding how AYA cope with Blina and other novel approaches to cancer therapy.</a:t>
            </a:r>
          </a:p>
        </p:txBody>
      </p:sp>
      <p:graphicFrame>
        <p:nvGraphicFramePr>
          <p:cNvPr id="27" name="Diagram 26">
            <a:extLst>
              <a:ext uri="{FF2B5EF4-FFF2-40B4-BE49-F238E27FC236}">
                <a16:creationId xmlns:a16="http://schemas.microsoft.com/office/drawing/2014/main" id="{F3CB0362-CB19-3385-2166-297F2B4DEFEE}"/>
              </a:ext>
            </a:extLst>
          </p:cNvPr>
          <p:cNvGraphicFramePr/>
          <p:nvPr>
            <p:extLst>
              <p:ext uri="{D42A27DB-BD31-4B8C-83A1-F6EECF244321}">
                <p14:modId xmlns:p14="http://schemas.microsoft.com/office/powerpoint/2010/main" val="560953035"/>
              </p:ext>
            </p:extLst>
          </p:nvPr>
        </p:nvGraphicFramePr>
        <p:xfrm>
          <a:off x="18555628" y="3352241"/>
          <a:ext cx="14979698" cy="60289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2" name="TextBox 31">
            <a:extLst>
              <a:ext uri="{FF2B5EF4-FFF2-40B4-BE49-F238E27FC236}">
                <a16:creationId xmlns:a16="http://schemas.microsoft.com/office/drawing/2014/main" id="{34029720-88E2-1858-3B34-C09808BAEB10}"/>
              </a:ext>
            </a:extLst>
          </p:cNvPr>
          <p:cNvSpPr txBox="1"/>
          <p:nvPr/>
        </p:nvSpPr>
        <p:spPr>
          <a:xfrm>
            <a:off x="18555628" y="10277264"/>
            <a:ext cx="7923372" cy="2286000"/>
          </a:xfrm>
          <a:prstGeom prst="rect">
            <a:avLst/>
          </a:prstGeom>
          <a:solidFill>
            <a:srgbClr val="EBEBEB"/>
          </a:solidFill>
          <a:ln w="9525">
            <a:noFill/>
            <a:miter lim="800000"/>
            <a:headEnd/>
            <a:tailEnd/>
          </a:ln>
        </p:spPr>
        <p:txBody>
          <a:bodyPr wrap="square" lIns="52248" tIns="26123" rIns="52248" bIns="26123" anchor="ctr">
            <a:spAutoFit/>
          </a:bodyPr>
          <a:lstStyle>
            <a:defPPr>
              <a:defRPr lang="en-US"/>
            </a:defPPr>
            <a:lvl1pPr marL="342900" indent="-342900" defTabSz="3041650"/>
            <a:lvl2pPr marL="0" lvl="1" indent="0" algn="ctr" defTabSz="3041650">
              <a:spcAft>
                <a:spcPts val="600"/>
              </a:spcAft>
              <a:buClr>
                <a:schemeClr val="bg2">
                  <a:lumMod val="25000"/>
                </a:schemeClr>
              </a:buClr>
              <a:buSzPct val="90000"/>
              <a:defRPr sz="2800">
                <a:solidFill>
                  <a:schemeClr val="bg2">
                    <a:lumMod val="50000"/>
                  </a:schemeClr>
                </a:solidFill>
                <a:latin typeface="Helvetica Neue Thin" panose="020B0403020202020204" pitchFamily="34" charset="0"/>
                <a:ea typeface="Helvetica Neue Thin" panose="020B0403020202020204" pitchFamily="34" charset="0"/>
                <a:cs typeface="Helvetica Neue" panose="02000503000000020004" pitchFamily="2" charset="0"/>
              </a:defRPr>
            </a:lvl2pPr>
            <a:lvl3pPr marL="1143000" indent="-228600" defTabSz="3041650"/>
            <a:lvl4pPr marL="1600200" indent="-228600" defTabSz="3041650"/>
            <a:lvl5pPr marL="2057400" indent="-228600" defTabSz="3041650"/>
            <a:lvl6pPr marL="2514600" indent="-228600" defTabSz="3041650" fontAlgn="base">
              <a:spcBef>
                <a:spcPct val="0"/>
              </a:spcBef>
              <a:spcAft>
                <a:spcPct val="0"/>
              </a:spcAft>
            </a:lvl6pPr>
            <a:lvl7pPr marL="2971800" indent="-228600" defTabSz="3041650" fontAlgn="base">
              <a:spcBef>
                <a:spcPct val="0"/>
              </a:spcBef>
              <a:spcAft>
                <a:spcPct val="0"/>
              </a:spcAft>
            </a:lvl7pPr>
            <a:lvl8pPr marL="3429000" indent="-228600" defTabSz="3041650" fontAlgn="base">
              <a:spcBef>
                <a:spcPct val="0"/>
              </a:spcBef>
              <a:spcAft>
                <a:spcPct val="0"/>
              </a:spcAft>
            </a:lvl8pPr>
            <a:lvl9pPr marL="3886200" indent="-228600" defTabSz="3041650" fontAlgn="base">
              <a:spcBef>
                <a:spcPct val="0"/>
              </a:spcBef>
              <a:spcAft>
                <a:spcPct val="0"/>
              </a:spcAft>
            </a:lvl9pPr>
          </a:lstStyle>
          <a:p>
            <a:pPr lvl="1"/>
            <a:r>
              <a:rPr lang="en-US" altLang="x-none" sz="3200" dirty="0">
                <a:solidFill>
                  <a:schemeClr val="bg2">
                    <a:lumMod val="10000"/>
                  </a:schemeClr>
                </a:solidFill>
              </a:rPr>
              <a:t>While 28-day infusions require adaptation, side effects are minimal and outpatient status support maintain normalcy </a:t>
            </a:r>
          </a:p>
        </p:txBody>
      </p:sp>
      <p:sp>
        <p:nvSpPr>
          <p:cNvPr id="34" name="TextBox 33">
            <a:extLst>
              <a:ext uri="{FF2B5EF4-FFF2-40B4-BE49-F238E27FC236}">
                <a16:creationId xmlns:a16="http://schemas.microsoft.com/office/drawing/2014/main" id="{3B57DD8A-A6E5-3B7D-F498-EACE32200D14}"/>
              </a:ext>
            </a:extLst>
          </p:cNvPr>
          <p:cNvSpPr txBox="1"/>
          <p:nvPr/>
        </p:nvSpPr>
        <p:spPr>
          <a:xfrm>
            <a:off x="18555628" y="12821089"/>
            <a:ext cx="7923372" cy="2286000"/>
          </a:xfrm>
          <a:prstGeom prst="rect">
            <a:avLst/>
          </a:prstGeom>
          <a:solidFill>
            <a:srgbClr val="EBEBEB"/>
          </a:solidFill>
          <a:ln w="9525">
            <a:noFill/>
            <a:miter lim="800000"/>
            <a:headEnd/>
            <a:tailEnd/>
          </a:ln>
        </p:spPr>
        <p:txBody>
          <a:bodyPr wrap="square" lIns="52248" tIns="26123" rIns="52248" bIns="26123" anchor="ctr">
            <a:spAutoFit/>
          </a:bodyPr>
          <a:lstStyle>
            <a:defPPr>
              <a:defRPr lang="en-US"/>
            </a:defPPr>
            <a:lvl1pPr marL="342900" indent="-342900" defTabSz="3041650"/>
            <a:lvl2pPr marL="0" lvl="1" indent="0" algn="ctr" defTabSz="3041650">
              <a:spcAft>
                <a:spcPts val="600"/>
              </a:spcAft>
              <a:buClr>
                <a:schemeClr val="bg2">
                  <a:lumMod val="25000"/>
                </a:schemeClr>
              </a:buClr>
              <a:buSzPct val="90000"/>
              <a:defRPr sz="2800">
                <a:solidFill>
                  <a:schemeClr val="bg2">
                    <a:lumMod val="50000"/>
                  </a:schemeClr>
                </a:solidFill>
                <a:latin typeface="Helvetica Neue Thin" panose="020B0403020202020204" pitchFamily="34" charset="0"/>
                <a:ea typeface="Helvetica Neue Thin" panose="020B0403020202020204" pitchFamily="34" charset="0"/>
                <a:cs typeface="Helvetica Neue" panose="02000503000000020004" pitchFamily="2" charset="0"/>
              </a:defRPr>
            </a:lvl2pPr>
            <a:lvl3pPr marL="1143000" indent="-228600" defTabSz="3041650"/>
            <a:lvl4pPr marL="1600200" indent="-228600" defTabSz="3041650"/>
            <a:lvl5pPr marL="2057400" indent="-228600" defTabSz="3041650"/>
            <a:lvl6pPr marL="2514600" indent="-228600" defTabSz="3041650" fontAlgn="base">
              <a:spcBef>
                <a:spcPct val="0"/>
              </a:spcBef>
              <a:spcAft>
                <a:spcPct val="0"/>
              </a:spcAft>
            </a:lvl6pPr>
            <a:lvl7pPr marL="2971800" indent="-228600" defTabSz="3041650" fontAlgn="base">
              <a:spcBef>
                <a:spcPct val="0"/>
              </a:spcBef>
              <a:spcAft>
                <a:spcPct val="0"/>
              </a:spcAft>
            </a:lvl7pPr>
            <a:lvl8pPr marL="3429000" indent="-228600" defTabSz="3041650" fontAlgn="base">
              <a:spcBef>
                <a:spcPct val="0"/>
              </a:spcBef>
              <a:spcAft>
                <a:spcPct val="0"/>
              </a:spcAft>
            </a:lvl8pPr>
            <a:lvl9pPr marL="3886200" indent="-228600" defTabSz="3041650" fontAlgn="base">
              <a:spcBef>
                <a:spcPct val="0"/>
              </a:spcBef>
              <a:spcAft>
                <a:spcPct val="0"/>
              </a:spcAft>
            </a:lvl9pPr>
          </a:lstStyle>
          <a:p>
            <a:pPr lvl="1"/>
            <a:r>
              <a:rPr lang="en-US" altLang="x-none" sz="3200" dirty="0">
                <a:solidFill>
                  <a:schemeClr val="bg2">
                    <a:lumMod val="10000"/>
                  </a:schemeClr>
                </a:solidFill>
              </a:rPr>
              <a:t>Blina offers opportunities for AYA to achieve developmental tasks, for example, assume  responsibility for infusion monitoring and driving themselves to clinical appointments </a:t>
            </a:r>
          </a:p>
        </p:txBody>
      </p:sp>
      <p:sp>
        <p:nvSpPr>
          <p:cNvPr id="36" name="TextBox 35">
            <a:extLst>
              <a:ext uri="{FF2B5EF4-FFF2-40B4-BE49-F238E27FC236}">
                <a16:creationId xmlns:a16="http://schemas.microsoft.com/office/drawing/2014/main" id="{D0408EC4-10F9-8F65-DC10-4B6BE8F84731}"/>
              </a:ext>
            </a:extLst>
          </p:cNvPr>
          <p:cNvSpPr txBox="1"/>
          <p:nvPr/>
        </p:nvSpPr>
        <p:spPr>
          <a:xfrm>
            <a:off x="18555628" y="15364914"/>
            <a:ext cx="7923372" cy="2286000"/>
          </a:xfrm>
          <a:prstGeom prst="rect">
            <a:avLst/>
          </a:prstGeom>
          <a:solidFill>
            <a:srgbClr val="EBEBEB"/>
          </a:solidFill>
          <a:ln w="9525">
            <a:noFill/>
            <a:miter lim="800000"/>
            <a:headEnd/>
            <a:tailEnd/>
          </a:ln>
        </p:spPr>
        <p:txBody>
          <a:bodyPr wrap="square" lIns="52248" tIns="26123" rIns="52248" bIns="26123" anchor="ctr">
            <a:spAutoFit/>
          </a:bodyPr>
          <a:lstStyle>
            <a:defPPr>
              <a:defRPr lang="en-US"/>
            </a:defPPr>
            <a:lvl1pPr marL="342900" indent="-342900" defTabSz="3041650"/>
            <a:lvl2pPr marL="0" lvl="1" indent="0" algn="ctr" defTabSz="3041650">
              <a:spcAft>
                <a:spcPts val="600"/>
              </a:spcAft>
              <a:buClr>
                <a:schemeClr val="bg2">
                  <a:lumMod val="25000"/>
                </a:schemeClr>
              </a:buClr>
              <a:buSzPct val="90000"/>
              <a:defRPr sz="2800">
                <a:solidFill>
                  <a:schemeClr val="bg2">
                    <a:lumMod val="50000"/>
                  </a:schemeClr>
                </a:solidFill>
                <a:latin typeface="Helvetica Neue Thin" panose="020B0403020202020204" pitchFamily="34" charset="0"/>
                <a:ea typeface="Helvetica Neue Thin" panose="020B0403020202020204" pitchFamily="34" charset="0"/>
                <a:cs typeface="Helvetica Neue" panose="02000503000000020004" pitchFamily="2" charset="0"/>
              </a:defRPr>
            </a:lvl2pPr>
            <a:lvl3pPr marL="1143000" indent="-228600" defTabSz="3041650"/>
            <a:lvl4pPr marL="1600200" indent="-228600" defTabSz="3041650"/>
            <a:lvl5pPr marL="2057400" indent="-228600" defTabSz="3041650"/>
            <a:lvl6pPr marL="2514600" indent="-228600" defTabSz="3041650" fontAlgn="base">
              <a:spcBef>
                <a:spcPct val="0"/>
              </a:spcBef>
              <a:spcAft>
                <a:spcPct val="0"/>
              </a:spcAft>
            </a:lvl6pPr>
            <a:lvl7pPr marL="2971800" indent="-228600" defTabSz="3041650" fontAlgn="base">
              <a:spcBef>
                <a:spcPct val="0"/>
              </a:spcBef>
              <a:spcAft>
                <a:spcPct val="0"/>
              </a:spcAft>
            </a:lvl7pPr>
            <a:lvl8pPr marL="3429000" indent="-228600" defTabSz="3041650" fontAlgn="base">
              <a:spcBef>
                <a:spcPct val="0"/>
              </a:spcBef>
              <a:spcAft>
                <a:spcPct val="0"/>
              </a:spcAft>
            </a:lvl8pPr>
            <a:lvl9pPr marL="3886200" indent="-228600" defTabSz="3041650" fontAlgn="base">
              <a:spcBef>
                <a:spcPct val="0"/>
              </a:spcBef>
              <a:spcAft>
                <a:spcPct val="0"/>
              </a:spcAft>
            </a:lvl9pPr>
          </a:lstStyle>
          <a:p>
            <a:pPr lvl="1"/>
            <a:r>
              <a:rPr lang="en-US" altLang="x-none" sz="3200" dirty="0">
                <a:solidFill>
                  <a:schemeClr val="bg2">
                    <a:lumMod val="10000"/>
                  </a:schemeClr>
                </a:solidFill>
              </a:rPr>
              <a:t>AYAs find opportunities for self-expression amid </a:t>
            </a:r>
            <a:r>
              <a:rPr lang="en-US" altLang="x-none" sz="3200" dirty="0" err="1">
                <a:solidFill>
                  <a:schemeClr val="bg2">
                    <a:lumMod val="10000"/>
                  </a:schemeClr>
                </a:solidFill>
              </a:rPr>
              <a:t>blina</a:t>
            </a:r>
            <a:r>
              <a:rPr lang="en-US" altLang="x-none" sz="3200" dirty="0">
                <a:solidFill>
                  <a:schemeClr val="bg2">
                    <a:lumMod val="10000"/>
                  </a:schemeClr>
                </a:solidFill>
              </a:rPr>
              <a:t> therapy such as using humor and designing personalized bags for carrying pumps, extra batteries, and infusions</a:t>
            </a:r>
          </a:p>
        </p:txBody>
      </p:sp>
      <p:sp>
        <p:nvSpPr>
          <p:cNvPr id="37" name="Text Box 9">
            <a:extLst>
              <a:ext uri="{FF2B5EF4-FFF2-40B4-BE49-F238E27FC236}">
                <a16:creationId xmlns:a16="http://schemas.microsoft.com/office/drawing/2014/main" id="{EBAE83BC-8DD2-AA0C-FA50-8467DB8903B7}"/>
              </a:ext>
            </a:extLst>
          </p:cNvPr>
          <p:cNvSpPr txBox="1">
            <a:spLocks noChangeArrowheads="1"/>
          </p:cNvSpPr>
          <p:nvPr/>
        </p:nvSpPr>
        <p:spPr bwMode="auto">
          <a:xfrm>
            <a:off x="26817859" y="10277264"/>
            <a:ext cx="6717465" cy="822198"/>
          </a:xfrm>
          <a:prstGeom prst="rect">
            <a:avLst/>
          </a:prstGeom>
          <a:solidFill>
            <a:srgbClr val="D6D6D6"/>
          </a:solidFill>
          <a:ln w="9525">
            <a:noFill/>
            <a:miter lim="800000"/>
            <a:headEnd/>
            <a:tailEnd/>
          </a:ln>
        </p:spPr>
        <p:txBody>
          <a:bodyPr wrap="square" lIns="52248" tIns="26123" rIns="52248" bIns="26123">
            <a:spAutoFit/>
          </a:bodyPr>
          <a:lstStyle>
            <a:defPPr>
              <a:defRPr lang="en-US"/>
            </a:defPPr>
            <a:lvl1pPr marL="342900" indent="-342900" defTabSz="3041650"/>
            <a:lvl2pPr marL="0" lvl="1" indent="0" algn="ctr" defTabSz="3041650">
              <a:spcAft>
                <a:spcPts val="600"/>
              </a:spcAft>
              <a:buClr>
                <a:srgbClr val="782327"/>
              </a:buClr>
              <a:buSzPct val="152000"/>
              <a:defRPr sz="3200">
                <a:solidFill>
                  <a:schemeClr val="bg2">
                    <a:lumMod val="50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defTabSz="3041650"/>
            <a:lvl4pPr marL="1600200" indent="-228600" defTabSz="3041650"/>
            <a:lvl5pPr marL="2057400" indent="-228600" defTabSz="3041650"/>
            <a:lvl6pPr marL="2514600" indent="-228600" defTabSz="3041650" fontAlgn="base">
              <a:spcBef>
                <a:spcPct val="0"/>
              </a:spcBef>
              <a:spcAft>
                <a:spcPct val="0"/>
              </a:spcAft>
            </a:lvl6pPr>
            <a:lvl7pPr marL="2971800" indent="-228600" defTabSz="3041650" fontAlgn="base">
              <a:spcBef>
                <a:spcPct val="0"/>
              </a:spcBef>
              <a:spcAft>
                <a:spcPct val="0"/>
              </a:spcAft>
            </a:lvl7pPr>
            <a:lvl8pPr marL="3429000" indent="-228600" defTabSz="3041650" fontAlgn="base">
              <a:spcBef>
                <a:spcPct val="0"/>
              </a:spcBef>
              <a:spcAft>
                <a:spcPct val="0"/>
              </a:spcAft>
            </a:lvl8pPr>
            <a:lvl9pPr marL="3886200" indent="-228600" defTabSz="3041650" fontAlgn="base">
              <a:spcBef>
                <a:spcPct val="0"/>
              </a:spcBef>
              <a:spcAft>
                <a:spcPct val="0"/>
              </a:spcAft>
            </a:lvl9pPr>
          </a:lstStyle>
          <a:p>
            <a:pPr lvl="1">
              <a:buClr>
                <a:schemeClr val="bg2">
                  <a:lumMod val="25000"/>
                </a:schemeClr>
              </a:buClr>
              <a:buSzPct val="90000"/>
            </a:pPr>
            <a:r>
              <a:rPr lang="en-US" altLang="x-none" sz="2500" dirty="0">
                <a:solidFill>
                  <a:schemeClr val="bg2">
                    <a:lumMod val="10000"/>
                  </a:schemeClr>
                </a:solidFill>
                <a:latin typeface="Helvetica Neue Thin" panose="020B0403020202020204" pitchFamily="34" charset="0"/>
                <a:ea typeface="Helvetica Neue Thin" panose="020B0403020202020204" pitchFamily="34" charset="0"/>
              </a:rPr>
              <a:t>Better understanding of AYA experience can inform individualized  and wholistic nursing care</a:t>
            </a:r>
          </a:p>
        </p:txBody>
      </p:sp>
      <p:sp>
        <p:nvSpPr>
          <p:cNvPr id="38" name="TextBox 37">
            <a:extLst>
              <a:ext uri="{FF2B5EF4-FFF2-40B4-BE49-F238E27FC236}">
                <a16:creationId xmlns:a16="http://schemas.microsoft.com/office/drawing/2014/main" id="{ABCCD6CE-BB76-8A32-3E81-7D10F2C8720B}"/>
              </a:ext>
            </a:extLst>
          </p:cNvPr>
          <p:cNvSpPr txBox="1"/>
          <p:nvPr/>
        </p:nvSpPr>
        <p:spPr>
          <a:xfrm>
            <a:off x="26817859" y="11255060"/>
            <a:ext cx="6717465" cy="1206918"/>
          </a:xfrm>
          <a:prstGeom prst="rect">
            <a:avLst/>
          </a:prstGeom>
          <a:solidFill>
            <a:srgbClr val="D6D6D6"/>
          </a:solidFill>
          <a:ln w="9525">
            <a:noFill/>
            <a:miter lim="800000"/>
            <a:headEnd/>
            <a:tailEnd/>
          </a:ln>
        </p:spPr>
        <p:txBody>
          <a:bodyPr wrap="square" lIns="52248" tIns="26123" rIns="52248" bIns="26123">
            <a:spAutoFit/>
          </a:bodyPr>
          <a:lstStyle>
            <a:defPPr>
              <a:defRPr lang="en-US"/>
            </a:defPPr>
            <a:lvl1pPr marL="342900" indent="-342900" defTabSz="3041650"/>
            <a:lvl2pPr marL="0" lvl="1" indent="0" algn="ctr" defTabSz="3041650">
              <a:spcAft>
                <a:spcPts val="600"/>
              </a:spcAft>
              <a:buClr>
                <a:schemeClr val="bg2">
                  <a:lumMod val="25000"/>
                </a:schemeClr>
              </a:buClr>
              <a:buSzPct val="90000"/>
              <a:defRPr sz="2500">
                <a:solidFill>
                  <a:schemeClr val="bg2">
                    <a:lumMod val="50000"/>
                  </a:schemeClr>
                </a:solidFill>
                <a:latin typeface="Helvetica Neue Thin" panose="020B0403020202020204" pitchFamily="34" charset="0"/>
                <a:ea typeface="Helvetica Neue Thin" panose="020B0403020202020204" pitchFamily="34" charset="0"/>
                <a:cs typeface="Helvetica Neue" panose="02000503000000020004" pitchFamily="2" charset="0"/>
              </a:defRPr>
            </a:lvl2pPr>
            <a:lvl3pPr marL="1143000" indent="-228600" defTabSz="3041650"/>
            <a:lvl4pPr marL="1600200" indent="-228600" defTabSz="3041650"/>
            <a:lvl5pPr marL="2057400" indent="-228600" defTabSz="3041650"/>
            <a:lvl6pPr marL="2514600" indent="-228600" defTabSz="3041650" fontAlgn="base">
              <a:spcBef>
                <a:spcPct val="0"/>
              </a:spcBef>
              <a:spcAft>
                <a:spcPct val="0"/>
              </a:spcAft>
            </a:lvl6pPr>
            <a:lvl7pPr marL="2971800" indent="-228600" defTabSz="3041650" fontAlgn="base">
              <a:spcBef>
                <a:spcPct val="0"/>
              </a:spcBef>
              <a:spcAft>
                <a:spcPct val="0"/>
              </a:spcAft>
            </a:lvl7pPr>
            <a:lvl8pPr marL="3429000" indent="-228600" defTabSz="3041650" fontAlgn="base">
              <a:spcBef>
                <a:spcPct val="0"/>
              </a:spcBef>
              <a:spcAft>
                <a:spcPct val="0"/>
              </a:spcAft>
            </a:lvl8pPr>
            <a:lvl9pPr marL="3886200" indent="-228600" defTabSz="3041650" fontAlgn="base">
              <a:spcBef>
                <a:spcPct val="0"/>
              </a:spcBef>
              <a:spcAft>
                <a:spcPct val="0"/>
              </a:spcAft>
            </a:lvl9pPr>
          </a:lstStyle>
          <a:p>
            <a:pPr lvl="1"/>
            <a:r>
              <a:rPr lang="en-US" altLang="x-none" dirty="0">
                <a:solidFill>
                  <a:schemeClr val="bg2">
                    <a:lumMod val="10000"/>
                  </a:schemeClr>
                </a:solidFill>
              </a:rPr>
              <a:t>Nurses should counsel AYAs with new B-ALL diagnoses to risks involved in sharing personal health information via social media</a:t>
            </a:r>
          </a:p>
        </p:txBody>
      </p:sp>
      <p:sp>
        <p:nvSpPr>
          <p:cNvPr id="39" name="TextBox 38">
            <a:extLst>
              <a:ext uri="{FF2B5EF4-FFF2-40B4-BE49-F238E27FC236}">
                <a16:creationId xmlns:a16="http://schemas.microsoft.com/office/drawing/2014/main" id="{C3A7FEC3-3A37-07E4-CC56-A403087B20F7}"/>
              </a:ext>
            </a:extLst>
          </p:cNvPr>
          <p:cNvSpPr txBox="1"/>
          <p:nvPr/>
        </p:nvSpPr>
        <p:spPr>
          <a:xfrm>
            <a:off x="26817858" y="12617576"/>
            <a:ext cx="6717466" cy="822198"/>
          </a:xfrm>
          <a:prstGeom prst="rect">
            <a:avLst/>
          </a:prstGeom>
          <a:solidFill>
            <a:srgbClr val="D6D6D6"/>
          </a:solidFill>
          <a:ln w="9525">
            <a:noFill/>
            <a:miter lim="800000"/>
            <a:headEnd/>
            <a:tailEnd/>
          </a:ln>
        </p:spPr>
        <p:txBody>
          <a:bodyPr wrap="square" lIns="52248" tIns="26123" rIns="52248" bIns="26123">
            <a:spAutoFit/>
          </a:bodyPr>
          <a:lstStyle>
            <a:defPPr>
              <a:defRPr lang="en-US"/>
            </a:defPPr>
            <a:lvl1pPr marL="342900" indent="-342900" defTabSz="3041650"/>
            <a:lvl2pPr marL="0" lvl="1" indent="0" algn="ctr" defTabSz="3041650">
              <a:spcAft>
                <a:spcPts val="600"/>
              </a:spcAft>
              <a:buClr>
                <a:schemeClr val="bg2">
                  <a:lumMod val="25000"/>
                </a:schemeClr>
              </a:buClr>
              <a:buSzPct val="90000"/>
              <a:defRPr sz="2500">
                <a:solidFill>
                  <a:schemeClr val="bg2">
                    <a:lumMod val="50000"/>
                  </a:schemeClr>
                </a:solidFill>
                <a:latin typeface="Helvetica Neue Thin" panose="020B0403020202020204" pitchFamily="34" charset="0"/>
                <a:ea typeface="Helvetica Neue Thin" panose="020B0403020202020204" pitchFamily="34" charset="0"/>
                <a:cs typeface="Helvetica Neue" panose="02000503000000020004" pitchFamily="2" charset="0"/>
              </a:defRPr>
            </a:lvl2pPr>
            <a:lvl3pPr marL="1143000" indent="-228600" defTabSz="3041650"/>
            <a:lvl4pPr marL="1600200" indent="-228600" defTabSz="3041650"/>
            <a:lvl5pPr marL="2057400" indent="-228600" defTabSz="3041650"/>
            <a:lvl6pPr marL="2514600" indent="-228600" defTabSz="3041650" fontAlgn="base">
              <a:spcBef>
                <a:spcPct val="0"/>
              </a:spcBef>
              <a:spcAft>
                <a:spcPct val="0"/>
              </a:spcAft>
            </a:lvl6pPr>
            <a:lvl7pPr marL="2971800" indent="-228600" defTabSz="3041650" fontAlgn="base">
              <a:spcBef>
                <a:spcPct val="0"/>
              </a:spcBef>
              <a:spcAft>
                <a:spcPct val="0"/>
              </a:spcAft>
            </a:lvl7pPr>
            <a:lvl8pPr marL="3429000" indent="-228600" defTabSz="3041650" fontAlgn="base">
              <a:spcBef>
                <a:spcPct val="0"/>
              </a:spcBef>
              <a:spcAft>
                <a:spcPct val="0"/>
              </a:spcAft>
            </a:lvl8pPr>
            <a:lvl9pPr marL="3886200" indent="-228600" defTabSz="3041650" fontAlgn="base">
              <a:spcBef>
                <a:spcPct val="0"/>
              </a:spcBef>
              <a:spcAft>
                <a:spcPct val="0"/>
              </a:spcAft>
            </a:lvl9pPr>
          </a:lstStyle>
          <a:p>
            <a:pPr lvl="1"/>
            <a:r>
              <a:rPr lang="en-US" altLang="x-none" dirty="0">
                <a:solidFill>
                  <a:schemeClr val="bg2">
                    <a:lumMod val="10000"/>
                  </a:schemeClr>
                </a:solidFill>
              </a:rPr>
              <a:t>Nurses should develop sensitivity to dark </a:t>
            </a:r>
            <a:r>
              <a:rPr lang="en-US" altLang="x-none">
                <a:solidFill>
                  <a:schemeClr val="bg2">
                    <a:lumMod val="10000"/>
                  </a:schemeClr>
                </a:solidFill>
              </a:rPr>
              <a:t>humor as </a:t>
            </a:r>
            <a:r>
              <a:rPr lang="en-US" altLang="x-none" dirty="0">
                <a:solidFill>
                  <a:schemeClr val="bg2">
                    <a:lumMod val="10000"/>
                  </a:schemeClr>
                </a:solidFill>
              </a:rPr>
              <a:t>healthy coping mechanism for AYA</a:t>
            </a:r>
          </a:p>
        </p:txBody>
      </p:sp>
      <p:sp>
        <p:nvSpPr>
          <p:cNvPr id="40" name="TextBox 39">
            <a:extLst>
              <a:ext uri="{FF2B5EF4-FFF2-40B4-BE49-F238E27FC236}">
                <a16:creationId xmlns:a16="http://schemas.microsoft.com/office/drawing/2014/main" id="{2A820067-FB75-5665-E97C-D66A3E6D4E69}"/>
              </a:ext>
            </a:extLst>
          </p:cNvPr>
          <p:cNvSpPr txBox="1"/>
          <p:nvPr/>
        </p:nvSpPr>
        <p:spPr>
          <a:xfrm>
            <a:off x="26817858" y="14573166"/>
            <a:ext cx="6717466" cy="1206918"/>
          </a:xfrm>
          <a:prstGeom prst="rect">
            <a:avLst/>
          </a:prstGeom>
          <a:solidFill>
            <a:srgbClr val="D6D6D6"/>
          </a:solidFill>
          <a:ln w="9525">
            <a:noFill/>
            <a:miter lim="800000"/>
            <a:headEnd/>
            <a:tailEnd/>
          </a:ln>
        </p:spPr>
        <p:txBody>
          <a:bodyPr wrap="square" lIns="52248" tIns="26123" rIns="52248" bIns="26123">
            <a:spAutoFit/>
          </a:bodyPr>
          <a:lstStyle>
            <a:defPPr>
              <a:defRPr lang="en-US"/>
            </a:defPPr>
            <a:lvl1pPr marL="342900" indent="-342900" defTabSz="3041650"/>
            <a:lvl2pPr marL="0" lvl="1" indent="0" algn="ctr" defTabSz="3041650">
              <a:spcAft>
                <a:spcPts val="600"/>
              </a:spcAft>
              <a:buClr>
                <a:schemeClr val="bg2">
                  <a:lumMod val="25000"/>
                </a:schemeClr>
              </a:buClr>
              <a:buSzPct val="90000"/>
              <a:defRPr sz="2500">
                <a:solidFill>
                  <a:schemeClr val="bg2">
                    <a:lumMod val="50000"/>
                  </a:schemeClr>
                </a:solidFill>
                <a:latin typeface="Helvetica Neue Thin" panose="020B0403020202020204" pitchFamily="34" charset="0"/>
                <a:ea typeface="Helvetica Neue Thin" panose="020B0403020202020204" pitchFamily="34" charset="0"/>
                <a:cs typeface="Helvetica Neue" panose="02000503000000020004" pitchFamily="2" charset="0"/>
              </a:defRPr>
            </a:lvl2pPr>
            <a:lvl3pPr marL="1143000" indent="-228600" defTabSz="3041650"/>
            <a:lvl4pPr marL="1600200" indent="-228600" defTabSz="3041650"/>
            <a:lvl5pPr marL="2057400" indent="-228600" defTabSz="3041650"/>
            <a:lvl6pPr marL="2514600" indent="-228600" defTabSz="3041650" fontAlgn="base">
              <a:spcBef>
                <a:spcPct val="0"/>
              </a:spcBef>
              <a:spcAft>
                <a:spcPct val="0"/>
              </a:spcAft>
            </a:lvl6pPr>
            <a:lvl7pPr marL="2971800" indent="-228600" defTabSz="3041650" fontAlgn="base">
              <a:spcBef>
                <a:spcPct val="0"/>
              </a:spcBef>
              <a:spcAft>
                <a:spcPct val="0"/>
              </a:spcAft>
            </a:lvl7pPr>
            <a:lvl8pPr marL="3429000" indent="-228600" defTabSz="3041650" fontAlgn="base">
              <a:spcBef>
                <a:spcPct val="0"/>
              </a:spcBef>
              <a:spcAft>
                <a:spcPct val="0"/>
              </a:spcAft>
            </a:lvl8pPr>
            <a:lvl9pPr marL="3886200" indent="-228600" defTabSz="3041650" fontAlgn="base">
              <a:spcBef>
                <a:spcPct val="0"/>
              </a:spcBef>
              <a:spcAft>
                <a:spcPct val="0"/>
              </a:spcAft>
            </a:lvl9pPr>
          </a:lstStyle>
          <a:p>
            <a:pPr lvl="1"/>
            <a:r>
              <a:rPr lang="en-US" altLang="x-none" dirty="0">
                <a:solidFill>
                  <a:schemeClr val="bg2">
                    <a:lumMod val="10000"/>
                  </a:schemeClr>
                </a:solidFill>
              </a:rPr>
              <a:t>AYAs have rich perspectives and diverse opinions which should not be overshadowed by those of children and older adults</a:t>
            </a:r>
          </a:p>
        </p:txBody>
      </p:sp>
      <p:sp>
        <p:nvSpPr>
          <p:cNvPr id="41" name="TextBox 40">
            <a:extLst>
              <a:ext uri="{FF2B5EF4-FFF2-40B4-BE49-F238E27FC236}">
                <a16:creationId xmlns:a16="http://schemas.microsoft.com/office/drawing/2014/main" id="{FD0B698D-EBB0-B8AC-FC8F-558A9D389337}"/>
              </a:ext>
            </a:extLst>
          </p:cNvPr>
          <p:cNvSpPr txBox="1"/>
          <p:nvPr/>
        </p:nvSpPr>
        <p:spPr>
          <a:xfrm>
            <a:off x="26817858" y="13595372"/>
            <a:ext cx="6717466" cy="822198"/>
          </a:xfrm>
          <a:prstGeom prst="rect">
            <a:avLst/>
          </a:prstGeom>
          <a:solidFill>
            <a:srgbClr val="D6D6D6"/>
          </a:solidFill>
          <a:ln w="9525">
            <a:noFill/>
            <a:miter lim="800000"/>
            <a:headEnd/>
            <a:tailEnd/>
          </a:ln>
        </p:spPr>
        <p:txBody>
          <a:bodyPr wrap="square" lIns="52248" tIns="26123" rIns="52248" bIns="26123">
            <a:spAutoFit/>
          </a:bodyPr>
          <a:lstStyle>
            <a:defPPr>
              <a:defRPr lang="en-US"/>
            </a:defPPr>
            <a:lvl1pPr marL="342900" indent="-342900" defTabSz="3041650"/>
            <a:lvl2pPr marL="0" lvl="1" indent="0" algn="ctr" defTabSz="3041650">
              <a:spcAft>
                <a:spcPts val="600"/>
              </a:spcAft>
              <a:buClr>
                <a:schemeClr val="bg2">
                  <a:lumMod val="25000"/>
                </a:schemeClr>
              </a:buClr>
              <a:buSzPct val="90000"/>
              <a:defRPr sz="2500">
                <a:solidFill>
                  <a:schemeClr val="bg2">
                    <a:lumMod val="50000"/>
                  </a:schemeClr>
                </a:solidFill>
                <a:latin typeface="Helvetica Neue Thin" panose="020B0403020202020204" pitchFamily="34" charset="0"/>
                <a:ea typeface="Helvetica Neue Thin" panose="020B0403020202020204" pitchFamily="34" charset="0"/>
                <a:cs typeface="Helvetica Neue" panose="02000503000000020004" pitchFamily="2" charset="0"/>
              </a:defRPr>
            </a:lvl2pPr>
            <a:lvl3pPr marL="1143000" indent="-228600" defTabSz="3041650"/>
            <a:lvl4pPr marL="1600200" indent="-228600" defTabSz="3041650"/>
            <a:lvl5pPr marL="2057400" indent="-228600" defTabSz="3041650"/>
            <a:lvl6pPr marL="2514600" indent="-228600" defTabSz="3041650" fontAlgn="base">
              <a:spcBef>
                <a:spcPct val="0"/>
              </a:spcBef>
              <a:spcAft>
                <a:spcPct val="0"/>
              </a:spcAft>
            </a:lvl6pPr>
            <a:lvl7pPr marL="2971800" indent="-228600" defTabSz="3041650" fontAlgn="base">
              <a:spcBef>
                <a:spcPct val="0"/>
              </a:spcBef>
              <a:spcAft>
                <a:spcPct val="0"/>
              </a:spcAft>
            </a:lvl7pPr>
            <a:lvl8pPr marL="3429000" indent="-228600" defTabSz="3041650" fontAlgn="base">
              <a:spcBef>
                <a:spcPct val="0"/>
              </a:spcBef>
              <a:spcAft>
                <a:spcPct val="0"/>
              </a:spcAft>
            </a:lvl8pPr>
            <a:lvl9pPr marL="3886200" indent="-228600" defTabSz="3041650" fontAlgn="base">
              <a:spcBef>
                <a:spcPct val="0"/>
              </a:spcBef>
              <a:spcAft>
                <a:spcPct val="0"/>
              </a:spcAft>
            </a:lvl9pPr>
          </a:lstStyle>
          <a:p>
            <a:pPr lvl="1"/>
            <a:r>
              <a:rPr lang="en-US" altLang="x-none" dirty="0">
                <a:solidFill>
                  <a:schemeClr val="bg2">
                    <a:lumMod val="10000"/>
                  </a:schemeClr>
                </a:solidFill>
              </a:rPr>
              <a:t>Social media use in research is valuable in cost-effective ways to amplify patient voices</a:t>
            </a:r>
          </a:p>
        </p:txBody>
      </p:sp>
    </p:spTree>
  </p:cSld>
  <p:clrMapOvr>
    <a:masterClrMapping/>
  </p:clrMapOvr>
</p:sld>
</file>

<file path=ppt/theme/theme1.xml><?xml version="1.0" encoding="utf-8"?>
<a:theme xmlns:a="http://schemas.openxmlformats.org/drawingml/2006/main" name="SON Stnd 1">
  <a:themeElements>
    <a:clrScheme name="SON Color Palette">
      <a:dk1>
        <a:srgbClr val="00233D"/>
      </a:dk1>
      <a:lt1>
        <a:srgbClr val="FFFFFF"/>
      </a:lt1>
      <a:dk2>
        <a:srgbClr val="7BAFD4"/>
      </a:dk2>
      <a:lt2>
        <a:srgbClr val="BED6DB"/>
      </a:lt2>
      <a:accent1>
        <a:srgbClr val="003150"/>
      </a:accent1>
      <a:accent2>
        <a:srgbClr val="A5ACAF"/>
      </a:accent2>
      <a:accent3>
        <a:srgbClr val="A5D867"/>
      </a:accent3>
      <a:accent4>
        <a:srgbClr val="E4D5D3"/>
      </a:accent4>
      <a:accent5>
        <a:srgbClr val="D6938A"/>
      </a:accent5>
      <a:accent6>
        <a:srgbClr val="EDE8C4"/>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SON 4x3 pstr - 2018" id="{FA15E9A1-9829-1941-9781-E0C09E5DC5A6}" vid="{F35904A2-6569-1041-BB52-365DB55185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5f1fb38-38ed-4fb8-898e-9e989e669c2c" xsi:nil="true"/>
    <lcf76f155ced4ddcb4097134ff3c332f xmlns="0288f5f0-2b3c-4b55-b9a0-0fd60404da8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736CC5A2A16C244A7060B2937B2DCCD" ma:contentTypeVersion="10" ma:contentTypeDescription="Create a new document." ma:contentTypeScope="" ma:versionID="e9f986311c4769e015b3504f879a7948">
  <xsd:schema xmlns:xsd="http://www.w3.org/2001/XMLSchema" xmlns:xs="http://www.w3.org/2001/XMLSchema" xmlns:p="http://schemas.microsoft.com/office/2006/metadata/properties" xmlns:ns2="0288f5f0-2b3c-4b55-b9a0-0fd60404da87" xmlns:ns3="45f1fb38-38ed-4fb8-898e-9e989e669c2c" targetNamespace="http://schemas.microsoft.com/office/2006/metadata/properties" ma:root="true" ma:fieldsID="8ad8e2632e5a3a61c75539c447cb55f8" ns2:_="" ns3:_="">
    <xsd:import namespace="0288f5f0-2b3c-4b55-b9a0-0fd60404da87"/>
    <xsd:import namespace="45f1fb38-38ed-4fb8-898e-9e989e669c2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88f5f0-2b3c-4b55-b9a0-0fd60404da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3fdc6da-32ca-4a2b-983e-32d6a4a8ae6b"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f1fb38-38ed-4fb8-898e-9e989e669c2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1ca5e30-36d4-462e-a8fd-ad15a5c332ab}" ma:internalName="TaxCatchAll" ma:showField="CatchAllData" ma:web="45f1fb38-38ed-4fb8-898e-9e989e669c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961CC5-FB80-435B-9E52-B4B5374F83F3}">
  <ds:schemaRefs>
    <ds:schemaRef ds:uri="http://schemas.microsoft.com/office/2006/metadata/properties"/>
    <ds:schemaRef ds:uri="http://schemas.microsoft.com/office/infopath/2007/PartnerControls"/>
    <ds:schemaRef ds:uri="45f1fb38-38ed-4fb8-898e-9e989e669c2c"/>
    <ds:schemaRef ds:uri="0288f5f0-2b3c-4b55-b9a0-0fd60404da87"/>
  </ds:schemaRefs>
</ds:datastoreItem>
</file>

<file path=customXml/itemProps2.xml><?xml version="1.0" encoding="utf-8"?>
<ds:datastoreItem xmlns:ds="http://schemas.openxmlformats.org/officeDocument/2006/customXml" ds:itemID="{A867E3FA-2858-4A08-95AC-917421CF5782}">
  <ds:schemaRefs>
    <ds:schemaRef ds:uri="http://schemas.microsoft.com/sharepoint/v3/contenttype/forms"/>
  </ds:schemaRefs>
</ds:datastoreItem>
</file>

<file path=customXml/itemProps3.xml><?xml version="1.0" encoding="utf-8"?>
<ds:datastoreItem xmlns:ds="http://schemas.openxmlformats.org/officeDocument/2006/customXml" ds:itemID="{15C77A99-1081-4B42-9AA3-AA9A10F9AA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88f5f0-2b3c-4b55-b9a0-0fd60404da87"/>
    <ds:schemaRef ds:uri="45f1fb38-38ed-4fb8-898e-9e989e669c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SON 4x3 pstr - 2018</Template>
  <TotalTime>1812</TotalTime>
  <Words>574</Words>
  <Application>Microsoft Office PowerPoint</Application>
  <PresentationFormat>Custom</PresentationFormat>
  <Paragraphs>103</Paragraphs>
  <Slides>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Arial</vt:lpstr>
      <vt:lpstr>Calibri</vt:lpstr>
      <vt:lpstr>Constantia</vt:lpstr>
      <vt:lpstr>Helvetica Neue</vt:lpstr>
      <vt:lpstr>Helvetica Neue Light</vt:lpstr>
      <vt:lpstr>Helvetica Neue Medium</vt:lpstr>
      <vt:lpstr>Helvetica Neue Thin</vt:lpstr>
      <vt:lpstr>Open Sans</vt:lpstr>
      <vt:lpstr>SON Stnd 1</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Fisher, Stephanie</dc:creator>
  <cp:lastModifiedBy>Davis, Suja</cp:lastModifiedBy>
  <cp:revision>30</cp:revision>
  <cp:lastPrinted>2024-01-10T15:10:55Z</cp:lastPrinted>
  <dcterms:created xsi:type="dcterms:W3CDTF">2022-08-12T20:12:15Z</dcterms:created>
  <dcterms:modified xsi:type="dcterms:W3CDTF">2026-07-21T18:10:28Z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0x0101003736CC5A2A16C244A7060B2937B2DCCD</vt:lpwstr>
  </property>
</Properties>
</file>